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661" r:id="rId5"/>
    <p:sldMasterId id="2147483682" r:id="rId6"/>
    <p:sldMasterId id="2147483672" r:id="rId7"/>
  </p:sldMasterIdLst>
  <p:notesMasterIdLst>
    <p:notesMasterId r:id="rId47"/>
  </p:notesMasterIdLst>
  <p:sldIdLst>
    <p:sldId id="258" r:id="rId8"/>
    <p:sldId id="292" r:id="rId9"/>
    <p:sldId id="259" r:id="rId10"/>
    <p:sldId id="298" r:id="rId11"/>
    <p:sldId id="271" r:id="rId12"/>
    <p:sldId id="279" r:id="rId13"/>
    <p:sldId id="278" r:id="rId14"/>
    <p:sldId id="281" r:id="rId15"/>
    <p:sldId id="282" r:id="rId16"/>
    <p:sldId id="283" r:id="rId17"/>
    <p:sldId id="284" r:id="rId18"/>
    <p:sldId id="285" r:id="rId19"/>
    <p:sldId id="294" r:id="rId20"/>
    <p:sldId id="300" r:id="rId21"/>
    <p:sldId id="280" r:id="rId22"/>
    <p:sldId id="272" r:id="rId23"/>
    <p:sldId id="286" r:id="rId24"/>
    <p:sldId id="293" r:id="rId25"/>
    <p:sldId id="290" r:id="rId26"/>
    <p:sldId id="287" r:id="rId27"/>
    <p:sldId id="288" r:id="rId28"/>
    <p:sldId id="289" r:id="rId29"/>
    <p:sldId id="297" r:id="rId30"/>
    <p:sldId id="291" r:id="rId31"/>
    <p:sldId id="311" r:id="rId32"/>
    <p:sldId id="312" r:id="rId33"/>
    <p:sldId id="305" r:id="rId34"/>
    <p:sldId id="309" r:id="rId35"/>
    <p:sldId id="310" r:id="rId36"/>
    <p:sldId id="299" r:id="rId37"/>
    <p:sldId id="295" r:id="rId38"/>
    <p:sldId id="296" r:id="rId39"/>
    <p:sldId id="301" r:id="rId40"/>
    <p:sldId id="304" r:id="rId41"/>
    <p:sldId id="274" r:id="rId42"/>
    <p:sldId id="275" r:id="rId43"/>
    <p:sldId id="303" r:id="rId44"/>
    <p:sldId id="302" r:id="rId45"/>
    <p:sldId id="273" r:id="rId46"/>
  </p:sldIdLst>
  <p:sldSz cx="12192000" cy="6858000"/>
  <p:notesSz cx="6858000" cy="9144000"/>
  <p:embeddedFontLst>
    <p:embeddedFont>
      <p:font typeface="Calibri" panose="020F0502020204030204" pitchFamily="34" charset="0"/>
      <p:regular r:id="rId48"/>
      <p:bold r:id="rId49"/>
      <p:italic r:id="rId50"/>
      <p:boldItalic r:id="rId51"/>
    </p:embeddedFont>
    <p:embeddedFont>
      <p:font typeface="P22 Mackinac Pro Book" panose="02000000000000000000" charset="0"/>
      <p:regular r:id="rId52"/>
      <p:italic r:id="rId53"/>
    </p:embeddedFont>
    <p:embeddedFont>
      <p:font typeface="P22 Mackinac Pro Medium" panose="02000000000000000000" charset="0"/>
      <p:regular r:id="rId54"/>
      <p:italic r:id="rId55"/>
    </p:embeddedFont>
    <p:embeddedFont>
      <p:font typeface="Proxima Nova" panose="020B0604020202020204" charset="0"/>
      <p:regular r:id="rId56"/>
      <p:bold r:id="rId57"/>
      <p:italic r:id="rId58"/>
      <p:boldItalic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2A1411-80B3-8E13-D676-3E87A930D8FD}" name="Lisy, Jennifer" initials="JL" userId="S::lisy@ohio.edu::023f4a25-2351-44fe-aad7-4d035d072a17" providerId="AD"/>
  <p188:author id="{6B2A9732-8CE9-714C-49F4-077233382C86}" name="Ciroli, Kimberly" initials="" userId="S::ciroli@ohio.edu::54007df9-fa07-47a7-87bd-940a356d7e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7EE"/>
    <a:srgbClr val="006649"/>
    <a:srgbClr val="1247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5F5C42-5740-4ED3-97D9-40464C7E8839}" v="1666" dt="2023-10-12T12:25:53.881"/>
    <p1510:client id="{21962131-9717-5E8F-F262-556A6AC584A5}" v="19" dt="2023-10-12T13:00:54.204"/>
    <p1510:client id="{3E8180F9-B61B-70CC-2AA7-A3070EDB69C8}" v="6" dt="2023-10-11T20:56:23.887"/>
    <p1510:client id="{47CFF781-1303-A20E-00D1-504ECA2E89EB}" v="8" dt="2023-10-11T22:24:04.019"/>
    <p1510:client id="{68DC16D7-7B8A-2C87-CD82-924B47103FA8}" v="36" dt="2023-10-11T20:48:43.187"/>
    <p1510:client id="{A707A0AF-76DE-138C-425B-975144CC7002}" v="961" dt="2023-10-11T15:37:11.599"/>
    <p1510:client id="{EFD3A644-3F4F-120F-976C-8D358869D064}" v="1" dt="2023-10-11T14:20:08.8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font" Target="fonts/font6.fntdata"/><Relationship Id="rId58" Type="http://schemas.openxmlformats.org/officeDocument/2006/relationships/font" Target="fonts/font11.fntdata"/><Relationship Id="rId66"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font" Target="fonts/font1.fntdata"/><Relationship Id="rId56" Type="http://schemas.openxmlformats.org/officeDocument/2006/relationships/font" Target="fonts/font9.fntdata"/><Relationship Id="rId64" Type="http://schemas.microsoft.com/office/2016/11/relationships/changesInfo" Target="changesInfos/changesInfo1.xml"/><Relationship Id="rId8" Type="http://schemas.openxmlformats.org/officeDocument/2006/relationships/slide" Target="slides/slide1.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12.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font" Target="fonts/font7.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font" Target="fonts/font5.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iroli, Kimberly" userId="S::ciroli@ohio.edu::54007df9-fa07-47a7-87bd-940a356d7ed5" providerId="AD" clId="Web-{EFD3A644-3F4F-120F-976C-8D358869D064}"/>
    <pc:docChg chg="">
      <pc:chgData name="Ciroli, Kimberly" userId="S::ciroli@ohio.edu::54007df9-fa07-47a7-87bd-940a356d7ed5" providerId="AD" clId="Web-{EFD3A644-3F4F-120F-976C-8D358869D064}" dt="2023-10-11T14:20:08.886" v="0"/>
      <pc:docMkLst>
        <pc:docMk/>
      </pc:docMkLst>
      <pc:sldChg chg="modCm">
        <pc:chgData name="Ciroli, Kimberly" userId="S::ciroli@ohio.edu::54007df9-fa07-47a7-87bd-940a356d7ed5" providerId="AD" clId="Web-{EFD3A644-3F4F-120F-976C-8D358869D064}" dt="2023-10-11T14:20:08.886" v="0"/>
        <pc:sldMkLst>
          <pc:docMk/>
          <pc:sldMk cId="2539910901" sldId="277"/>
        </pc:sldMkLst>
        <pc:extLst>
          <p:ext xmlns:p="http://schemas.openxmlformats.org/presentationml/2006/main" uri="{D6D511B9-2390-475A-947B-AFAB55BFBCF1}">
            <pc226:cmChg xmlns:pc226="http://schemas.microsoft.com/office/powerpoint/2022/06/main/command" chg="">
              <pc226:chgData name="Ciroli, Kimberly" userId="S::ciroli@ohio.edu::54007df9-fa07-47a7-87bd-940a356d7ed5" providerId="AD" clId="Web-{EFD3A644-3F4F-120F-976C-8D358869D064}" dt="2023-10-11T14:20:08.886" v="0"/>
              <pc2:cmMkLst xmlns:pc2="http://schemas.microsoft.com/office/powerpoint/2019/9/main/command">
                <pc:docMk/>
                <pc:sldMk cId="2539910901" sldId="277"/>
                <pc2:cmMk id="{2DFE570A-6FA1-455B-B2DD-D6D9AFBDB805}"/>
              </pc2:cmMkLst>
              <pc226:cmRplyChg chg="add">
                <pc226:chgData name="Ciroli, Kimberly" userId="S::ciroli@ohio.edu::54007df9-fa07-47a7-87bd-940a356d7ed5" providerId="AD" clId="Web-{EFD3A644-3F4F-120F-976C-8D358869D064}" dt="2023-10-11T14:20:08.886" v="0"/>
                <pc2:cmRplyMkLst xmlns:pc2="http://schemas.microsoft.com/office/powerpoint/2019/9/main/command">
                  <pc:docMk/>
                  <pc:sldMk cId="2539910901" sldId="277"/>
                  <pc2:cmMk id="{2DFE570A-6FA1-455B-B2DD-D6D9AFBDB805}"/>
                  <pc2:cmRplyMk id="{25E5361C-EC37-4C82-B3B0-0D7C86948BBE}"/>
                </pc2:cmRplyMkLst>
              </pc226:cmRplyChg>
            </pc226:cmChg>
          </p:ext>
        </pc:extLst>
      </pc:sldChg>
    </pc:docChg>
  </pc:docChgLst>
  <pc:docChgLst>
    <pc:chgData name="Wolfe, Amy" userId="S::amy.wolfe@ohio.edu::3b61f0ad-2412-473f-8a3e-64f6504b25c1" providerId="AD" clId="Web-{A707A0AF-76DE-138C-425B-975144CC7002}"/>
    <pc:docChg chg="addSld modSld">
      <pc:chgData name="Wolfe, Amy" userId="S::amy.wolfe@ohio.edu::3b61f0ad-2412-473f-8a3e-64f6504b25c1" providerId="AD" clId="Web-{A707A0AF-76DE-138C-425B-975144CC7002}" dt="2023-10-11T15:37:11.599" v="548" actId="1076"/>
      <pc:docMkLst>
        <pc:docMk/>
      </pc:docMkLst>
      <pc:sldChg chg="addSp delSp modSp">
        <pc:chgData name="Wolfe, Amy" userId="S::amy.wolfe@ohio.edu::3b61f0ad-2412-473f-8a3e-64f6504b25c1" providerId="AD" clId="Web-{A707A0AF-76DE-138C-425B-975144CC7002}" dt="2023-10-11T15:21:37.171" v="40" actId="20577"/>
        <pc:sldMkLst>
          <pc:docMk/>
          <pc:sldMk cId="1087278313" sldId="286"/>
        </pc:sldMkLst>
        <pc:spChg chg="del">
          <ac:chgData name="Wolfe, Amy" userId="S::amy.wolfe@ohio.edu::3b61f0ad-2412-473f-8a3e-64f6504b25c1" providerId="AD" clId="Web-{A707A0AF-76DE-138C-425B-975144CC7002}" dt="2023-10-11T15:19:37.369" v="0"/>
          <ac:spMkLst>
            <pc:docMk/>
            <pc:sldMk cId="1087278313" sldId="286"/>
            <ac:spMk id="2" creationId="{9BF1B9B2-C811-DA54-6380-2EBFAD50A843}"/>
          </ac:spMkLst>
        </pc:spChg>
        <pc:spChg chg="add mod">
          <ac:chgData name="Wolfe, Amy" userId="S::amy.wolfe@ohio.edu::3b61f0ad-2412-473f-8a3e-64f6504b25c1" providerId="AD" clId="Web-{A707A0AF-76DE-138C-425B-975144CC7002}" dt="2023-10-11T15:21:37.171" v="40" actId="20577"/>
          <ac:spMkLst>
            <pc:docMk/>
            <pc:sldMk cId="1087278313" sldId="286"/>
            <ac:spMk id="8" creationId="{51BA6D08-B611-811E-1012-CAC95D2AF5DB}"/>
          </ac:spMkLst>
        </pc:spChg>
        <pc:spChg chg="add mod">
          <ac:chgData name="Wolfe, Amy" userId="S::amy.wolfe@ohio.edu::3b61f0ad-2412-473f-8a3e-64f6504b25c1" providerId="AD" clId="Web-{A707A0AF-76DE-138C-425B-975144CC7002}" dt="2023-10-11T15:21:32.999" v="30" actId="20577"/>
          <ac:spMkLst>
            <pc:docMk/>
            <pc:sldMk cId="1087278313" sldId="286"/>
            <ac:spMk id="11" creationId="{19DA821E-C36B-8B2B-5735-F129B3C184A4}"/>
          </ac:spMkLst>
        </pc:spChg>
        <pc:graphicFrameChg chg="add del mod">
          <ac:chgData name="Wolfe, Amy" userId="S::amy.wolfe@ohio.edu::3b61f0ad-2412-473f-8a3e-64f6504b25c1" providerId="AD" clId="Web-{A707A0AF-76DE-138C-425B-975144CC7002}" dt="2023-10-11T15:21:16.857" v="18"/>
          <ac:graphicFrameMkLst>
            <pc:docMk/>
            <pc:sldMk cId="1087278313" sldId="286"/>
            <ac:graphicFrameMk id="10" creationId="{AFD7DFF7-E8E2-C08A-0503-A6884A1492B1}"/>
          </ac:graphicFrameMkLst>
        </pc:graphicFrameChg>
        <pc:picChg chg="add mod ord">
          <ac:chgData name="Wolfe, Amy" userId="S::amy.wolfe@ohio.edu::3b61f0ad-2412-473f-8a3e-64f6504b25c1" providerId="AD" clId="Web-{A707A0AF-76DE-138C-425B-975144CC7002}" dt="2023-10-11T15:20:28.527" v="4" actId="1076"/>
          <ac:picMkLst>
            <pc:docMk/>
            <pc:sldMk cId="1087278313" sldId="286"/>
            <ac:picMk id="6" creationId="{083C6BD4-3595-A1DA-5116-55F73D421448}"/>
          </ac:picMkLst>
        </pc:picChg>
        <pc:picChg chg="add mod">
          <ac:chgData name="Wolfe, Amy" userId="S::amy.wolfe@ohio.edu::3b61f0ad-2412-473f-8a3e-64f6504b25c1" providerId="AD" clId="Web-{A707A0AF-76DE-138C-425B-975144CC7002}" dt="2023-10-11T15:20:22.449" v="3" actId="1076"/>
          <ac:picMkLst>
            <pc:docMk/>
            <pc:sldMk cId="1087278313" sldId="286"/>
            <ac:picMk id="7" creationId="{01233224-D958-642F-8E9A-A76DED463AED}"/>
          </ac:picMkLst>
        </pc:picChg>
      </pc:sldChg>
      <pc:sldChg chg="addSp modSp">
        <pc:chgData name="Wolfe, Amy" userId="S::amy.wolfe@ohio.edu::3b61f0ad-2412-473f-8a3e-64f6504b25c1" providerId="AD" clId="Web-{A707A0AF-76DE-138C-425B-975144CC7002}" dt="2023-10-11T15:37:11.599" v="548" actId="1076"/>
        <pc:sldMkLst>
          <pc:docMk/>
          <pc:sldMk cId="4008756006" sldId="291"/>
        </pc:sldMkLst>
        <pc:picChg chg="add mod">
          <ac:chgData name="Wolfe, Amy" userId="S::amy.wolfe@ohio.edu::3b61f0ad-2412-473f-8a3e-64f6504b25c1" providerId="AD" clId="Web-{A707A0AF-76DE-138C-425B-975144CC7002}" dt="2023-10-11T15:37:11.599" v="548" actId="1076"/>
          <ac:picMkLst>
            <pc:docMk/>
            <pc:sldMk cId="4008756006" sldId="291"/>
            <ac:picMk id="6" creationId="{1CE007D5-E60A-A65F-14BD-589AAEBA36E7}"/>
          </ac:picMkLst>
        </pc:picChg>
      </pc:sldChg>
      <pc:sldChg chg="addSp delSp modSp add replId">
        <pc:chgData name="Wolfe, Amy" userId="S::amy.wolfe@ohio.edu::3b61f0ad-2412-473f-8a3e-64f6504b25c1" providerId="AD" clId="Web-{A707A0AF-76DE-138C-425B-975144CC7002}" dt="2023-10-11T15:35:40.799" v="546" actId="20577"/>
        <pc:sldMkLst>
          <pc:docMk/>
          <pc:sldMk cId="625132149" sldId="293"/>
        </pc:sldMkLst>
        <pc:spChg chg="mod">
          <ac:chgData name="Wolfe, Amy" userId="S::amy.wolfe@ohio.edu::3b61f0ad-2412-473f-8a3e-64f6504b25c1" providerId="AD" clId="Web-{A707A0AF-76DE-138C-425B-975144CC7002}" dt="2023-10-11T15:35:40.799" v="546" actId="20577"/>
          <ac:spMkLst>
            <pc:docMk/>
            <pc:sldMk cId="625132149" sldId="293"/>
            <ac:spMk id="3" creationId="{CF7DE565-7AF2-2DD2-1CAC-D1D8C664FA9E}"/>
          </ac:spMkLst>
        </pc:spChg>
        <pc:spChg chg="del">
          <ac:chgData name="Wolfe, Amy" userId="S::amy.wolfe@ohio.edu::3b61f0ad-2412-473f-8a3e-64f6504b25c1" providerId="AD" clId="Web-{A707A0AF-76DE-138C-425B-975144CC7002}" dt="2023-10-11T15:25:10.757" v="45"/>
          <ac:spMkLst>
            <pc:docMk/>
            <pc:sldMk cId="625132149" sldId="293"/>
            <ac:spMk id="8" creationId="{51BA6D08-B611-811E-1012-CAC95D2AF5DB}"/>
          </ac:spMkLst>
        </pc:spChg>
        <pc:spChg chg="add del mod">
          <ac:chgData name="Wolfe, Amy" userId="S::amy.wolfe@ohio.edu::3b61f0ad-2412-473f-8a3e-64f6504b25c1" providerId="AD" clId="Web-{A707A0AF-76DE-138C-425B-975144CC7002}" dt="2023-10-11T15:25:09.195" v="44"/>
          <ac:spMkLst>
            <pc:docMk/>
            <pc:sldMk cId="625132149" sldId="293"/>
            <ac:spMk id="9" creationId="{D52736C2-8725-EBC0-7F61-4AA1171B3536}"/>
          </ac:spMkLst>
        </pc:spChg>
        <pc:spChg chg="add mod">
          <ac:chgData name="Wolfe, Amy" userId="S::amy.wolfe@ohio.edu::3b61f0ad-2412-473f-8a3e-64f6504b25c1" providerId="AD" clId="Web-{A707A0AF-76DE-138C-425B-975144CC7002}" dt="2023-10-11T15:32:45.667" v="521" actId="20577"/>
          <ac:spMkLst>
            <pc:docMk/>
            <pc:sldMk cId="625132149" sldId="293"/>
            <ac:spMk id="10" creationId="{88114356-BE1A-F1F7-C535-B7DE0ECE17CD}"/>
          </ac:spMkLst>
        </pc:spChg>
        <pc:spChg chg="del mod">
          <ac:chgData name="Wolfe, Amy" userId="S::amy.wolfe@ohio.edu::3b61f0ad-2412-473f-8a3e-64f6504b25c1" providerId="AD" clId="Web-{A707A0AF-76DE-138C-425B-975144CC7002}" dt="2023-10-11T15:25:14.133" v="48"/>
          <ac:spMkLst>
            <pc:docMk/>
            <pc:sldMk cId="625132149" sldId="293"/>
            <ac:spMk id="11" creationId="{19DA821E-C36B-8B2B-5735-F129B3C184A4}"/>
          </ac:spMkLst>
        </pc:spChg>
        <pc:spChg chg="add mod">
          <ac:chgData name="Wolfe, Amy" userId="S::amy.wolfe@ohio.edu::3b61f0ad-2412-473f-8a3e-64f6504b25c1" providerId="AD" clId="Web-{A707A0AF-76DE-138C-425B-975144CC7002}" dt="2023-10-11T15:32:55.417" v="529" actId="20577"/>
          <ac:spMkLst>
            <pc:docMk/>
            <pc:sldMk cId="625132149" sldId="293"/>
            <ac:spMk id="12" creationId="{9EFC97BE-CAFC-EBA3-0562-5373901EB6F9}"/>
          </ac:spMkLst>
        </pc:spChg>
        <pc:picChg chg="del">
          <ac:chgData name="Wolfe, Amy" userId="S::amy.wolfe@ohio.edu::3b61f0ad-2412-473f-8a3e-64f6504b25c1" providerId="AD" clId="Web-{A707A0AF-76DE-138C-425B-975144CC7002}" dt="2023-10-11T15:22:01" v="42"/>
          <ac:picMkLst>
            <pc:docMk/>
            <pc:sldMk cId="625132149" sldId="293"/>
            <ac:picMk id="6" creationId="{083C6BD4-3595-A1DA-5116-55F73D421448}"/>
          </ac:picMkLst>
        </pc:picChg>
        <pc:picChg chg="del">
          <ac:chgData name="Wolfe, Amy" userId="S::amy.wolfe@ohio.edu::3b61f0ad-2412-473f-8a3e-64f6504b25c1" providerId="AD" clId="Web-{A707A0AF-76DE-138C-425B-975144CC7002}" dt="2023-10-11T15:22:02.219" v="43"/>
          <ac:picMkLst>
            <pc:docMk/>
            <pc:sldMk cId="625132149" sldId="293"/>
            <ac:picMk id="7" creationId="{01233224-D958-642F-8E9A-A76DED463AED}"/>
          </ac:picMkLst>
        </pc:picChg>
      </pc:sldChg>
    </pc:docChg>
  </pc:docChgLst>
  <pc:docChgLst>
    <pc:chgData name="Wolfe, Amy" userId="S::amy.wolfe@ohio.edu::3b61f0ad-2412-473f-8a3e-64f6504b25c1" providerId="AD" clId="Web-{21962131-9717-5E8F-F262-556A6AC584A5}"/>
    <pc:docChg chg="addSld modSld">
      <pc:chgData name="Wolfe, Amy" userId="S::amy.wolfe@ohio.edu::3b61f0ad-2412-473f-8a3e-64f6504b25c1" providerId="AD" clId="Web-{21962131-9717-5E8F-F262-556A6AC584A5}" dt="2023-10-12T13:00:48.157" v="15" actId="20577"/>
      <pc:docMkLst>
        <pc:docMk/>
      </pc:docMkLst>
      <pc:sldChg chg="addSp delSp modSp new">
        <pc:chgData name="Wolfe, Amy" userId="S::amy.wolfe@ohio.edu::3b61f0ad-2412-473f-8a3e-64f6504b25c1" providerId="AD" clId="Web-{21962131-9717-5E8F-F262-556A6AC584A5}" dt="2023-10-12T13:00:48.157" v="15" actId="20577"/>
        <pc:sldMkLst>
          <pc:docMk/>
          <pc:sldMk cId="699156483" sldId="312"/>
        </pc:sldMkLst>
        <pc:spChg chg="del">
          <ac:chgData name="Wolfe, Amy" userId="S::amy.wolfe@ohio.edu::3b61f0ad-2412-473f-8a3e-64f6504b25c1" providerId="AD" clId="Web-{21962131-9717-5E8F-F262-556A6AC584A5}" dt="2023-10-12T13:00:29.203" v="10"/>
          <ac:spMkLst>
            <pc:docMk/>
            <pc:sldMk cId="699156483" sldId="312"/>
            <ac:spMk id="2" creationId="{9EAD19A1-AD0C-247A-F533-F38C0691BA81}"/>
          </ac:spMkLst>
        </pc:spChg>
        <pc:spChg chg="mod">
          <ac:chgData name="Wolfe, Amy" userId="S::amy.wolfe@ohio.edu::3b61f0ad-2412-473f-8a3e-64f6504b25c1" providerId="AD" clId="Web-{21962131-9717-5E8F-F262-556A6AC584A5}" dt="2023-10-12T13:00:48.157" v="15" actId="20577"/>
          <ac:spMkLst>
            <pc:docMk/>
            <pc:sldMk cId="699156483" sldId="312"/>
            <ac:spMk id="3" creationId="{042996CB-EF2F-CEC0-6BE1-1B9EABDEFD03}"/>
          </ac:spMkLst>
        </pc:spChg>
        <pc:picChg chg="add mod ord">
          <ac:chgData name="Wolfe, Amy" userId="S::amy.wolfe@ohio.edu::3b61f0ad-2412-473f-8a3e-64f6504b25c1" providerId="AD" clId="Web-{21962131-9717-5E8F-F262-556A6AC584A5}" dt="2023-10-12T13:00:36.906" v="12" actId="1076"/>
          <ac:picMkLst>
            <pc:docMk/>
            <pc:sldMk cId="699156483" sldId="312"/>
            <ac:picMk id="6" creationId="{8DEDCB97-E359-CA41-B1A9-9D5EB92D668F}"/>
          </ac:picMkLst>
        </pc:picChg>
      </pc:sldChg>
    </pc:docChg>
  </pc:docChgLst>
  <pc:docChgLst>
    <pc:chgData name="Lisy, Jennifer" userId="023f4a25-2351-44fe-aad7-4d035d072a17" providerId="ADAL" clId="{115F5C42-5740-4ED3-97D9-40464C7E8839}"/>
    <pc:docChg chg="undo redo custSel addSld delSld modSld sldOrd">
      <pc:chgData name="Lisy, Jennifer" userId="023f4a25-2351-44fe-aad7-4d035d072a17" providerId="ADAL" clId="{115F5C42-5740-4ED3-97D9-40464C7E8839}" dt="2023-10-12T12:29:17.919" v="3927" actId="20577"/>
      <pc:docMkLst>
        <pc:docMk/>
      </pc:docMkLst>
      <pc:sldChg chg="addSp delSp modSp mod">
        <pc:chgData name="Lisy, Jennifer" userId="023f4a25-2351-44fe-aad7-4d035d072a17" providerId="ADAL" clId="{115F5C42-5740-4ED3-97D9-40464C7E8839}" dt="2023-10-03T17:26:11.692" v="1213" actId="27636"/>
        <pc:sldMkLst>
          <pc:docMk/>
          <pc:sldMk cId="958642510" sldId="258"/>
        </pc:sldMkLst>
        <pc:spChg chg="del">
          <ac:chgData name="Lisy, Jennifer" userId="023f4a25-2351-44fe-aad7-4d035d072a17" providerId="ADAL" clId="{115F5C42-5740-4ED3-97D9-40464C7E8839}" dt="2023-10-03T17:24:44.807" v="1052" actId="478"/>
          <ac:spMkLst>
            <pc:docMk/>
            <pc:sldMk cId="958642510" sldId="258"/>
            <ac:spMk id="2" creationId="{69A06260-4270-EC45-B116-F264AD2535BC}"/>
          </ac:spMkLst>
        </pc:spChg>
        <pc:spChg chg="mod">
          <ac:chgData name="Lisy, Jennifer" userId="023f4a25-2351-44fe-aad7-4d035d072a17" providerId="ADAL" clId="{115F5C42-5740-4ED3-97D9-40464C7E8839}" dt="2023-10-03T16:51:56.248" v="130" actId="20577"/>
          <ac:spMkLst>
            <pc:docMk/>
            <pc:sldMk cId="958642510" sldId="258"/>
            <ac:spMk id="3" creationId="{BC6EDDBA-CA73-D944-950A-61D62AE84C22}"/>
          </ac:spMkLst>
        </pc:spChg>
        <pc:spChg chg="add">
          <ac:chgData name="Lisy, Jennifer" userId="023f4a25-2351-44fe-aad7-4d035d072a17" providerId="ADAL" clId="{115F5C42-5740-4ED3-97D9-40464C7E8839}" dt="2023-10-03T17:05:41.342" v="711"/>
          <ac:spMkLst>
            <pc:docMk/>
            <pc:sldMk cId="958642510" sldId="258"/>
            <ac:spMk id="4" creationId="{62EDE20A-E612-F52B-EB0B-57BCA1EFFB49}"/>
          </ac:spMkLst>
        </pc:spChg>
        <pc:spChg chg="add del mod">
          <ac:chgData name="Lisy, Jennifer" userId="023f4a25-2351-44fe-aad7-4d035d072a17" providerId="ADAL" clId="{115F5C42-5740-4ED3-97D9-40464C7E8839}" dt="2023-10-03T17:09:04.083" v="829"/>
          <ac:spMkLst>
            <pc:docMk/>
            <pc:sldMk cId="958642510" sldId="258"/>
            <ac:spMk id="7" creationId="{B2E2EF2A-A28B-E68F-5205-6F9D4CC08E6A}"/>
          </ac:spMkLst>
        </pc:spChg>
        <pc:spChg chg="add del mod">
          <ac:chgData name="Lisy, Jennifer" userId="023f4a25-2351-44fe-aad7-4d035d072a17" providerId="ADAL" clId="{115F5C42-5740-4ED3-97D9-40464C7E8839}" dt="2023-10-03T17:09:04.084" v="831"/>
          <ac:spMkLst>
            <pc:docMk/>
            <pc:sldMk cId="958642510" sldId="258"/>
            <ac:spMk id="8" creationId="{845120CC-1B46-B022-91E1-101F21F8F733}"/>
          </ac:spMkLst>
        </pc:spChg>
        <pc:spChg chg="add mod">
          <ac:chgData name="Lisy, Jennifer" userId="023f4a25-2351-44fe-aad7-4d035d072a17" providerId="ADAL" clId="{115F5C42-5740-4ED3-97D9-40464C7E8839}" dt="2023-10-03T17:25:12.145" v="1137" actId="1038"/>
          <ac:spMkLst>
            <pc:docMk/>
            <pc:sldMk cId="958642510" sldId="258"/>
            <ac:spMk id="9" creationId="{80990BFE-15D3-AC35-3D9A-9D6182D537EB}"/>
          </ac:spMkLst>
        </pc:spChg>
        <pc:spChg chg="mod">
          <ac:chgData name="Lisy, Jennifer" userId="023f4a25-2351-44fe-aad7-4d035d072a17" providerId="ADAL" clId="{115F5C42-5740-4ED3-97D9-40464C7E8839}" dt="2023-10-03T17:25:41.876" v="1163" actId="1036"/>
          <ac:spMkLst>
            <pc:docMk/>
            <pc:sldMk cId="958642510" sldId="258"/>
            <ac:spMk id="12" creationId="{8A49B078-616A-4948-A0E2-47AA03ED190A}"/>
          </ac:spMkLst>
        </pc:spChg>
        <pc:spChg chg="mod">
          <ac:chgData name="Lisy, Jennifer" userId="023f4a25-2351-44fe-aad7-4d035d072a17" providerId="ADAL" clId="{115F5C42-5740-4ED3-97D9-40464C7E8839}" dt="2023-10-03T17:26:11.692" v="1213" actId="27636"/>
          <ac:spMkLst>
            <pc:docMk/>
            <pc:sldMk cId="958642510" sldId="258"/>
            <ac:spMk id="15" creationId="{6E7D83E5-38E2-BC46-9165-635F485C9ED2}"/>
          </ac:spMkLst>
        </pc:spChg>
        <pc:picChg chg="add del mod modCrop">
          <ac:chgData name="Lisy, Jennifer" userId="023f4a25-2351-44fe-aad7-4d035d072a17" providerId="ADAL" clId="{115F5C42-5740-4ED3-97D9-40464C7E8839}" dt="2023-10-03T17:24:03.844" v="1032" actId="478"/>
          <ac:picMkLst>
            <pc:docMk/>
            <pc:sldMk cId="958642510" sldId="258"/>
            <ac:picMk id="6" creationId="{1C50922A-8740-9A0D-66DB-2E958D93F4DF}"/>
          </ac:picMkLst>
        </pc:picChg>
        <pc:picChg chg="add mod ord">
          <ac:chgData name="Lisy, Jennifer" userId="023f4a25-2351-44fe-aad7-4d035d072a17" providerId="ADAL" clId="{115F5C42-5740-4ED3-97D9-40464C7E8839}" dt="2023-10-03T17:24:48.601" v="1054" actId="1036"/>
          <ac:picMkLst>
            <pc:docMk/>
            <pc:sldMk cId="958642510" sldId="258"/>
            <ac:picMk id="11" creationId="{2BF1B317-972A-7756-1662-CFFDCBCEFA52}"/>
          </ac:picMkLst>
        </pc:picChg>
      </pc:sldChg>
      <pc:sldChg chg="modSp mod">
        <pc:chgData name="Lisy, Jennifer" userId="023f4a25-2351-44fe-aad7-4d035d072a17" providerId="ADAL" clId="{115F5C42-5740-4ED3-97D9-40464C7E8839}" dt="2023-10-03T17:11:24.495" v="911"/>
        <pc:sldMkLst>
          <pc:docMk/>
          <pc:sldMk cId="1764583996" sldId="259"/>
        </pc:sldMkLst>
        <pc:spChg chg="mod">
          <ac:chgData name="Lisy, Jennifer" userId="023f4a25-2351-44fe-aad7-4d035d072a17" providerId="ADAL" clId="{115F5C42-5740-4ED3-97D9-40464C7E8839}" dt="2023-10-03T17:11:24.495" v="911"/>
          <ac:spMkLst>
            <pc:docMk/>
            <pc:sldMk cId="1764583996" sldId="259"/>
            <ac:spMk id="4" creationId="{D714CEEA-6A54-6647-ACD2-4A7EA0B253F4}"/>
          </ac:spMkLst>
        </pc:spChg>
        <pc:spChg chg="mod">
          <ac:chgData name="Lisy, Jennifer" userId="023f4a25-2351-44fe-aad7-4d035d072a17" providerId="ADAL" clId="{115F5C42-5740-4ED3-97D9-40464C7E8839}" dt="2023-10-03T17:11:24.495" v="911"/>
          <ac:spMkLst>
            <pc:docMk/>
            <pc:sldMk cId="1764583996" sldId="259"/>
            <ac:spMk id="5" creationId="{BFDC7A7B-7DBC-EA4E-B80F-A1578885EF70}"/>
          </ac:spMkLst>
        </pc:spChg>
        <pc:spChg chg="mod">
          <ac:chgData name="Lisy, Jennifer" userId="023f4a25-2351-44fe-aad7-4d035d072a17" providerId="ADAL" clId="{115F5C42-5740-4ED3-97D9-40464C7E8839}" dt="2023-10-03T17:11:24.495" v="911"/>
          <ac:spMkLst>
            <pc:docMk/>
            <pc:sldMk cId="1764583996" sldId="259"/>
            <ac:spMk id="6" creationId="{F6E1AC52-5294-934F-B7CD-F5C944CD3580}"/>
          </ac:spMkLst>
        </pc:spChg>
        <pc:spChg chg="mod">
          <ac:chgData name="Lisy, Jennifer" userId="023f4a25-2351-44fe-aad7-4d035d072a17" providerId="ADAL" clId="{115F5C42-5740-4ED3-97D9-40464C7E8839}" dt="2023-10-03T17:10:42.645" v="909" actId="20577"/>
          <ac:spMkLst>
            <pc:docMk/>
            <pc:sldMk cId="1764583996" sldId="259"/>
            <ac:spMk id="7" creationId="{D921827E-6A58-7F4E-977F-3B688EE06167}"/>
          </ac:spMkLst>
        </pc:spChg>
      </pc:sldChg>
      <pc:sldChg chg="del">
        <pc:chgData name="Lisy, Jennifer" userId="023f4a25-2351-44fe-aad7-4d035d072a17" providerId="ADAL" clId="{115F5C42-5740-4ED3-97D9-40464C7E8839}" dt="2023-10-03T17:10:59.219" v="910" actId="47"/>
        <pc:sldMkLst>
          <pc:docMk/>
          <pc:sldMk cId="2169005232" sldId="260"/>
        </pc:sldMkLst>
      </pc:sldChg>
      <pc:sldChg chg="del">
        <pc:chgData name="Lisy, Jennifer" userId="023f4a25-2351-44fe-aad7-4d035d072a17" providerId="ADAL" clId="{115F5C42-5740-4ED3-97D9-40464C7E8839}" dt="2023-10-03T17:11:40.660" v="913" actId="47"/>
        <pc:sldMkLst>
          <pc:docMk/>
          <pc:sldMk cId="701779681" sldId="261"/>
        </pc:sldMkLst>
      </pc:sldChg>
      <pc:sldChg chg="del">
        <pc:chgData name="Lisy, Jennifer" userId="023f4a25-2351-44fe-aad7-4d035d072a17" providerId="ADAL" clId="{115F5C42-5740-4ED3-97D9-40464C7E8839}" dt="2023-10-03T17:11:42.411" v="914" actId="47"/>
        <pc:sldMkLst>
          <pc:docMk/>
          <pc:sldMk cId="2799078729" sldId="262"/>
        </pc:sldMkLst>
      </pc:sldChg>
      <pc:sldChg chg="modSp del">
        <pc:chgData name="Lisy, Jennifer" userId="023f4a25-2351-44fe-aad7-4d035d072a17" providerId="ADAL" clId="{115F5C42-5740-4ED3-97D9-40464C7E8839}" dt="2023-10-03T17:11:43.418" v="915" actId="47"/>
        <pc:sldMkLst>
          <pc:docMk/>
          <pc:sldMk cId="3488376165" sldId="263"/>
        </pc:sldMkLst>
        <pc:spChg chg="mod">
          <ac:chgData name="Lisy, Jennifer" userId="023f4a25-2351-44fe-aad7-4d035d072a17" providerId="ADAL" clId="{115F5C42-5740-4ED3-97D9-40464C7E8839}" dt="2023-10-03T17:11:24.495" v="911"/>
          <ac:spMkLst>
            <pc:docMk/>
            <pc:sldMk cId="3488376165" sldId="263"/>
            <ac:spMk id="4" creationId="{91D5AB9E-6574-8342-918D-F73FFB380C50}"/>
          </ac:spMkLst>
        </pc:spChg>
        <pc:spChg chg="mod">
          <ac:chgData name="Lisy, Jennifer" userId="023f4a25-2351-44fe-aad7-4d035d072a17" providerId="ADAL" clId="{115F5C42-5740-4ED3-97D9-40464C7E8839}" dt="2023-10-03T17:11:24.495" v="911"/>
          <ac:spMkLst>
            <pc:docMk/>
            <pc:sldMk cId="3488376165" sldId="263"/>
            <ac:spMk id="5" creationId="{428F8EF8-0871-624B-8140-2473CDDEABA3}"/>
          </ac:spMkLst>
        </pc:spChg>
        <pc:spChg chg="mod">
          <ac:chgData name="Lisy, Jennifer" userId="023f4a25-2351-44fe-aad7-4d035d072a17" providerId="ADAL" clId="{115F5C42-5740-4ED3-97D9-40464C7E8839}" dt="2023-10-03T17:11:24.495" v="911"/>
          <ac:spMkLst>
            <pc:docMk/>
            <pc:sldMk cId="3488376165" sldId="263"/>
            <ac:spMk id="7" creationId="{513976BF-43E4-B444-834F-47AC9563E4F0}"/>
          </ac:spMkLst>
        </pc:spChg>
      </pc:sldChg>
      <pc:sldChg chg="modSp del">
        <pc:chgData name="Lisy, Jennifer" userId="023f4a25-2351-44fe-aad7-4d035d072a17" providerId="ADAL" clId="{115F5C42-5740-4ED3-97D9-40464C7E8839}" dt="2023-10-03T17:11:45.038" v="916" actId="47"/>
        <pc:sldMkLst>
          <pc:docMk/>
          <pc:sldMk cId="740205973" sldId="267"/>
        </pc:sldMkLst>
        <pc:spChg chg="mod">
          <ac:chgData name="Lisy, Jennifer" userId="023f4a25-2351-44fe-aad7-4d035d072a17" providerId="ADAL" clId="{115F5C42-5740-4ED3-97D9-40464C7E8839}" dt="2023-10-03T17:11:24.495" v="911"/>
          <ac:spMkLst>
            <pc:docMk/>
            <pc:sldMk cId="740205973" sldId="267"/>
            <ac:spMk id="3" creationId="{0D3AD5C9-D37F-A943-96AA-2AB63F96139A}"/>
          </ac:spMkLst>
        </pc:spChg>
        <pc:spChg chg="mod">
          <ac:chgData name="Lisy, Jennifer" userId="023f4a25-2351-44fe-aad7-4d035d072a17" providerId="ADAL" clId="{115F5C42-5740-4ED3-97D9-40464C7E8839}" dt="2023-10-03T17:11:24.495" v="911"/>
          <ac:spMkLst>
            <pc:docMk/>
            <pc:sldMk cId="740205973" sldId="267"/>
            <ac:spMk id="4" creationId="{91D5AB9E-6574-8342-918D-F73FFB380C50}"/>
          </ac:spMkLst>
        </pc:spChg>
        <pc:spChg chg="mod">
          <ac:chgData name="Lisy, Jennifer" userId="023f4a25-2351-44fe-aad7-4d035d072a17" providerId="ADAL" clId="{115F5C42-5740-4ED3-97D9-40464C7E8839}" dt="2023-10-03T17:11:24.495" v="911"/>
          <ac:spMkLst>
            <pc:docMk/>
            <pc:sldMk cId="740205973" sldId="267"/>
            <ac:spMk id="5" creationId="{428F8EF8-0871-624B-8140-2473CDDEABA3}"/>
          </ac:spMkLst>
        </pc:spChg>
        <pc:spChg chg="mod">
          <ac:chgData name="Lisy, Jennifer" userId="023f4a25-2351-44fe-aad7-4d035d072a17" providerId="ADAL" clId="{115F5C42-5740-4ED3-97D9-40464C7E8839}" dt="2023-10-03T17:11:24.495" v="911"/>
          <ac:spMkLst>
            <pc:docMk/>
            <pc:sldMk cId="740205973" sldId="267"/>
            <ac:spMk id="7" creationId="{513976BF-43E4-B444-834F-47AC9563E4F0}"/>
          </ac:spMkLst>
        </pc:spChg>
      </pc:sldChg>
      <pc:sldChg chg="modSp del">
        <pc:chgData name="Lisy, Jennifer" userId="023f4a25-2351-44fe-aad7-4d035d072a17" providerId="ADAL" clId="{115F5C42-5740-4ED3-97D9-40464C7E8839}" dt="2023-10-03T17:11:32.324" v="912" actId="47"/>
        <pc:sldMkLst>
          <pc:docMk/>
          <pc:sldMk cId="2486311072" sldId="269"/>
        </pc:sldMkLst>
        <pc:spChg chg="mod">
          <ac:chgData name="Lisy, Jennifer" userId="023f4a25-2351-44fe-aad7-4d035d072a17" providerId="ADAL" clId="{115F5C42-5740-4ED3-97D9-40464C7E8839}" dt="2023-10-03T17:11:24.495" v="911"/>
          <ac:spMkLst>
            <pc:docMk/>
            <pc:sldMk cId="2486311072" sldId="269"/>
            <ac:spMk id="4" creationId="{D3BFE73B-5B50-8248-BA2D-2DC0BD8372DC}"/>
          </ac:spMkLst>
        </pc:spChg>
        <pc:spChg chg="mod">
          <ac:chgData name="Lisy, Jennifer" userId="023f4a25-2351-44fe-aad7-4d035d072a17" providerId="ADAL" clId="{115F5C42-5740-4ED3-97D9-40464C7E8839}" dt="2023-10-03T17:11:24.495" v="911"/>
          <ac:spMkLst>
            <pc:docMk/>
            <pc:sldMk cId="2486311072" sldId="269"/>
            <ac:spMk id="5" creationId="{B7C21E1B-BA5E-DC40-96C4-7781DFEAA27F}"/>
          </ac:spMkLst>
        </pc:spChg>
        <pc:spChg chg="mod">
          <ac:chgData name="Lisy, Jennifer" userId="023f4a25-2351-44fe-aad7-4d035d072a17" providerId="ADAL" clId="{115F5C42-5740-4ED3-97D9-40464C7E8839}" dt="2023-10-03T17:11:24.495" v="911"/>
          <ac:spMkLst>
            <pc:docMk/>
            <pc:sldMk cId="2486311072" sldId="269"/>
            <ac:spMk id="6" creationId="{D36AC06E-2DCB-374B-ADEC-FAF3ADB9EA40}"/>
          </ac:spMkLst>
        </pc:spChg>
      </pc:sldChg>
      <pc:sldChg chg="del">
        <pc:chgData name="Lisy, Jennifer" userId="023f4a25-2351-44fe-aad7-4d035d072a17" providerId="ADAL" clId="{115F5C42-5740-4ED3-97D9-40464C7E8839}" dt="2023-10-03T17:11:46.203" v="917" actId="47"/>
        <pc:sldMkLst>
          <pc:docMk/>
          <pc:sldMk cId="1131618805" sldId="270"/>
        </pc:sldMkLst>
      </pc:sldChg>
      <pc:sldChg chg="modSp new mod">
        <pc:chgData name="Lisy, Jennifer" userId="023f4a25-2351-44fe-aad7-4d035d072a17" providerId="ADAL" clId="{115F5C42-5740-4ED3-97D9-40464C7E8839}" dt="2023-10-03T17:13:18.197" v="990"/>
        <pc:sldMkLst>
          <pc:docMk/>
          <pc:sldMk cId="3119783625" sldId="271"/>
        </pc:sldMkLst>
        <pc:spChg chg="mod">
          <ac:chgData name="Lisy, Jennifer" userId="023f4a25-2351-44fe-aad7-4d035d072a17" providerId="ADAL" clId="{115F5C42-5740-4ED3-97D9-40464C7E8839}" dt="2023-10-03T17:13:18.197" v="990"/>
          <ac:spMkLst>
            <pc:docMk/>
            <pc:sldMk cId="3119783625" sldId="271"/>
            <ac:spMk id="2" creationId="{BA77726F-B202-B2CF-1547-2EBE683168AF}"/>
          </ac:spMkLst>
        </pc:spChg>
        <pc:spChg chg="mod">
          <ac:chgData name="Lisy, Jennifer" userId="023f4a25-2351-44fe-aad7-4d035d072a17" providerId="ADAL" clId="{115F5C42-5740-4ED3-97D9-40464C7E8839}" dt="2023-10-03T17:12:36.496" v="928" actId="20577"/>
          <ac:spMkLst>
            <pc:docMk/>
            <pc:sldMk cId="3119783625" sldId="271"/>
            <ac:spMk id="3" creationId="{7080C928-64E5-7699-02EA-BDB36CFBBC24}"/>
          </ac:spMkLst>
        </pc:spChg>
        <pc:spChg chg="mod">
          <ac:chgData name="Lisy, Jennifer" userId="023f4a25-2351-44fe-aad7-4d035d072a17" providerId="ADAL" clId="{115F5C42-5740-4ED3-97D9-40464C7E8839}" dt="2023-10-03T17:11:24.495" v="911"/>
          <ac:spMkLst>
            <pc:docMk/>
            <pc:sldMk cId="3119783625" sldId="271"/>
            <ac:spMk id="4" creationId="{BA244A8F-819B-2389-6678-2FD018A5DC96}"/>
          </ac:spMkLst>
        </pc:spChg>
        <pc:spChg chg="mod">
          <ac:chgData name="Lisy, Jennifer" userId="023f4a25-2351-44fe-aad7-4d035d072a17" providerId="ADAL" clId="{115F5C42-5740-4ED3-97D9-40464C7E8839}" dt="2023-10-03T17:11:24.495" v="911"/>
          <ac:spMkLst>
            <pc:docMk/>
            <pc:sldMk cId="3119783625" sldId="271"/>
            <ac:spMk id="5" creationId="{59B8D1E4-AA99-29D5-3F1B-BCC8FF01496F}"/>
          </ac:spMkLst>
        </pc:spChg>
      </pc:sldChg>
      <pc:sldChg chg="modSp new mod">
        <pc:chgData name="Lisy, Jennifer" userId="023f4a25-2351-44fe-aad7-4d035d072a17" providerId="ADAL" clId="{115F5C42-5740-4ED3-97D9-40464C7E8839}" dt="2023-10-11T21:45:02.957" v="3136" actId="6549"/>
        <pc:sldMkLst>
          <pc:docMk/>
          <pc:sldMk cId="4275643580" sldId="272"/>
        </pc:sldMkLst>
        <pc:spChg chg="mod">
          <ac:chgData name="Lisy, Jennifer" userId="023f4a25-2351-44fe-aad7-4d035d072a17" providerId="ADAL" clId="{115F5C42-5740-4ED3-97D9-40464C7E8839}" dt="2023-10-11T21:45:02.957" v="3136" actId="6549"/>
          <ac:spMkLst>
            <pc:docMk/>
            <pc:sldMk cId="4275643580" sldId="272"/>
            <ac:spMk id="2" creationId="{40BA47A5-E82B-A270-2DCB-6E3C3E2B038E}"/>
          </ac:spMkLst>
        </pc:spChg>
        <pc:spChg chg="mod">
          <ac:chgData name="Lisy, Jennifer" userId="023f4a25-2351-44fe-aad7-4d035d072a17" providerId="ADAL" clId="{115F5C42-5740-4ED3-97D9-40464C7E8839}" dt="2023-10-03T17:11:24.495" v="911"/>
          <ac:spMkLst>
            <pc:docMk/>
            <pc:sldMk cId="4275643580" sldId="272"/>
            <ac:spMk id="3" creationId="{EEDFD31C-EC64-FB87-6132-840E3F7DB228}"/>
          </ac:spMkLst>
        </pc:spChg>
        <pc:spChg chg="mod">
          <ac:chgData name="Lisy, Jennifer" userId="023f4a25-2351-44fe-aad7-4d035d072a17" providerId="ADAL" clId="{115F5C42-5740-4ED3-97D9-40464C7E8839}" dt="2023-10-03T17:11:24.495" v="911"/>
          <ac:spMkLst>
            <pc:docMk/>
            <pc:sldMk cId="4275643580" sldId="272"/>
            <ac:spMk id="4" creationId="{69352EA1-6EE9-01B3-903F-EB3ED5E97FAB}"/>
          </ac:spMkLst>
        </pc:spChg>
        <pc:spChg chg="mod">
          <ac:chgData name="Lisy, Jennifer" userId="023f4a25-2351-44fe-aad7-4d035d072a17" providerId="ADAL" clId="{115F5C42-5740-4ED3-97D9-40464C7E8839}" dt="2023-10-03T17:11:24.495" v="911"/>
          <ac:spMkLst>
            <pc:docMk/>
            <pc:sldMk cId="4275643580" sldId="272"/>
            <ac:spMk id="5" creationId="{EDDF30FB-9115-9E08-90A2-9AB62C1751B6}"/>
          </ac:spMkLst>
        </pc:spChg>
      </pc:sldChg>
      <pc:sldChg chg="modSp new mod ord">
        <pc:chgData name="Lisy, Jennifer" userId="023f4a25-2351-44fe-aad7-4d035d072a17" providerId="ADAL" clId="{115F5C42-5740-4ED3-97D9-40464C7E8839}" dt="2023-10-11T21:45:44.260" v="3138"/>
        <pc:sldMkLst>
          <pc:docMk/>
          <pc:sldMk cId="1912272081" sldId="273"/>
        </pc:sldMkLst>
        <pc:spChg chg="mod">
          <ac:chgData name="Lisy, Jennifer" userId="023f4a25-2351-44fe-aad7-4d035d072a17" providerId="ADAL" clId="{115F5C42-5740-4ED3-97D9-40464C7E8839}" dt="2023-10-03T17:11:24.495" v="911"/>
          <ac:spMkLst>
            <pc:docMk/>
            <pc:sldMk cId="1912272081" sldId="273"/>
            <ac:spMk id="2" creationId="{7771A9C7-BF36-A9B6-6ECE-663409A415C5}"/>
          </ac:spMkLst>
        </pc:spChg>
        <pc:spChg chg="mod">
          <ac:chgData name="Lisy, Jennifer" userId="023f4a25-2351-44fe-aad7-4d035d072a17" providerId="ADAL" clId="{115F5C42-5740-4ED3-97D9-40464C7E8839}" dt="2023-10-11T16:14:46.264" v="2692" actId="20577"/>
          <ac:spMkLst>
            <pc:docMk/>
            <pc:sldMk cId="1912272081" sldId="273"/>
            <ac:spMk id="3" creationId="{9435B0DB-40B5-ED58-29C1-02B0C5BC3613}"/>
          </ac:spMkLst>
        </pc:spChg>
        <pc:spChg chg="mod">
          <ac:chgData name="Lisy, Jennifer" userId="023f4a25-2351-44fe-aad7-4d035d072a17" providerId="ADAL" clId="{115F5C42-5740-4ED3-97D9-40464C7E8839}" dt="2023-10-03T17:11:24.495" v="911"/>
          <ac:spMkLst>
            <pc:docMk/>
            <pc:sldMk cId="1912272081" sldId="273"/>
            <ac:spMk id="4" creationId="{FA2712C0-9B49-0039-BE73-1C7CB698C4FA}"/>
          </ac:spMkLst>
        </pc:spChg>
        <pc:spChg chg="mod">
          <ac:chgData name="Lisy, Jennifer" userId="023f4a25-2351-44fe-aad7-4d035d072a17" providerId="ADAL" clId="{115F5C42-5740-4ED3-97D9-40464C7E8839}" dt="2023-10-03T17:11:24.495" v="911"/>
          <ac:spMkLst>
            <pc:docMk/>
            <pc:sldMk cId="1912272081" sldId="273"/>
            <ac:spMk id="5" creationId="{D3BE78F4-6801-6AFE-EB5A-06E75D8AC884}"/>
          </ac:spMkLst>
        </pc:spChg>
      </pc:sldChg>
      <pc:sldChg chg="addSp delSp modSp new mod modClrScheme chgLayout">
        <pc:chgData name="Lisy, Jennifer" userId="023f4a25-2351-44fe-aad7-4d035d072a17" providerId="ADAL" clId="{115F5C42-5740-4ED3-97D9-40464C7E8839}" dt="2023-10-11T21:53:49.530" v="3458" actId="700"/>
        <pc:sldMkLst>
          <pc:docMk/>
          <pc:sldMk cId="1435590831" sldId="274"/>
        </pc:sldMkLst>
        <pc:spChg chg="del mod ord">
          <ac:chgData name="Lisy, Jennifer" userId="023f4a25-2351-44fe-aad7-4d035d072a17" providerId="ADAL" clId="{115F5C42-5740-4ED3-97D9-40464C7E8839}" dt="2023-10-11T21:53:49.530" v="3458" actId="700"/>
          <ac:spMkLst>
            <pc:docMk/>
            <pc:sldMk cId="1435590831" sldId="274"/>
            <ac:spMk id="2" creationId="{E7E81D24-AA33-4D48-90DC-11743872F91F}"/>
          </ac:spMkLst>
        </pc:spChg>
        <pc:spChg chg="mod ord">
          <ac:chgData name="Lisy, Jennifer" userId="023f4a25-2351-44fe-aad7-4d035d072a17" providerId="ADAL" clId="{115F5C42-5740-4ED3-97D9-40464C7E8839}" dt="2023-10-11T21:53:49.530" v="3458" actId="700"/>
          <ac:spMkLst>
            <pc:docMk/>
            <pc:sldMk cId="1435590831" sldId="274"/>
            <ac:spMk id="3" creationId="{4FDFAC99-DE0F-C519-4DAA-0387C4AD20CE}"/>
          </ac:spMkLst>
        </pc:spChg>
        <pc:spChg chg="mod ord">
          <ac:chgData name="Lisy, Jennifer" userId="023f4a25-2351-44fe-aad7-4d035d072a17" providerId="ADAL" clId="{115F5C42-5740-4ED3-97D9-40464C7E8839}" dt="2023-10-11T21:53:49.530" v="3458" actId="700"/>
          <ac:spMkLst>
            <pc:docMk/>
            <pc:sldMk cId="1435590831" sldId="274"/>
            <ac:spMk id="4" creationId="{D8CBF8ED-9B3E-CAB9-30EA-3FBEDD12BD20}"/>
          </ac:spMkLst>
        </pc:spChg>
        <pc:spChg chg="mod ord">
          <ac:chgData name="Lisy, Jennifer" userId="023f4a25-2351-44fe-aad7-4d035d072a17" providerId="ADAL" clId="{115F5C42-5740-4ED3-97D9-40464C7E8839}" dt="2023-10-11T21:53:49.530" v="3458" actId="700"/>
          <ac:spMkLst>
            <pc:docMk/>
            <pc:sldMk cId="1435590831" sldId="274"/>
            <ac:spMk id="5" creationId="{6C43D270-D51E-4E35-56E8-4BCC29AF1DC0}"/>
          </ac:spMkLst>
        </pc:spChg>
        <pc:spChg chg="add mod ord">
          <ac:chgData name="Lisy, Jennifer" userId="023f4a25-2351-44fe-aad7-4d035d072a17" providerId="ADAL" clId="{115F5C42-5740-4ED3-97D9-40464C7E8839}" dt="2023-10-11T21:53:49.530" v="3458" actId="700"/>
          <ac:spMkLst>
            <pc:docMk/>
            <pc:sldMk cId="1435590831" sldId="274"/>
            <ac:spMk id="6" creationId="{6E106D1A-3367-BF12-3125-6248D5C3C489}"/>
          </ac:spMkLst>
        </pc:spChg>
      </pc:sldChg>
      <pc:sldChg chg="addSp delSp modSp new mod">
        <pc:chgData name="Lisy, Jennifer" userId="023f4a25-2351-44fe-aad7-4d035d072a17" providerId="ADAL" clId="{115F5C42-5740-4ED3-97D9-40464C7E8839}" dt="2023-10-11T21:51:45.667" v="3369" actId="1076"/>
        <pc:sldMkLst>
          <pc:docMk/>
          <pc:sldMk cId="1427088917" sldId="275"/>
        </pc:sldMkLst>
        <pc:spChg chg="del">
          <ac:chgData name="Lisy, Jennifer" userId="023f4a25-2351-44fe-aad7-4d035d072a17" providerId="ADAL" clId="{115F5C42-5740-4ED3-97D9-40464C7E8839}" dt="2023-10-11T21:51:39.154" v="3368" actId="478"/>
          <ac:spMkLst>
            <pc:docMk/>
            <pc:sldMk cId="1427088917" sldId="275"/>
            <ac:spMk id="2" creationId="{55A1D178-BD90-AF5A-516D-112E28649DC0}"/>
          </ac:spMkLst>
        </pc:spChg>
        <pc:spChg chg="del">
          <ac:chgData name="Lisy, Jennifer" userId="023f4a25-2351-44fe-aad7-4d035d072a17" providerId="ADAL" clId="{115F5C42-5740-4ED3-97D9-40464C7E8839}" dt="2023-10-11T21:51:36.521" v="3367" actId="478"/>
          <ac:spMkLst>
            <pc:docMk/>
            <pc:sldMk cId="1427088917" sldId="275"/>
            <ac:spMk id="3" creationId="{925DE22F-C405-F5EF-1FFC-8A16CAE839E1}"/>
          </ac:spMkLst>
        </pc:spChg>
        <pc:picChg chg="add mod">
          <ac:chgData name="Lisy, Jennifer" userId="023f4a25-2351-44fe-aad7-4d035d072a17" providerId="ADAL" clId="{115F5C42-5740-4ED3-97D9-40464C7E8839}" dt="2023-10-11T21:51:45.667" v="3369" actId="1076"/>
          <ac:picMkLst>
            <pc:docMk/>
            <pc:sldMk cId="1427088917" sldId="275"/>
            <ac:picMk id="3074" creationId="{BDC45DF1-9812-770E-7E15-D932676852F9}"/>
          </ac:picMkLst>
        </pc:picChg>
      </pc:sldChg>
      <pc:sldChg chg="modSp new del mod">
        <pc:chgData name="Lisy, Jennifer" userId="023f4a25-2351-44fe-aad7-4d035d072a17" providerId="ADAL" clId="{115F5C42-5740-4ED3-97D9-40464C7E8839}" dt="2023-10-11T21:44:27.995" v="3112" actId="47"/>
        <pc:sldMkLst>
          <pc:docMk/>
          <pc:sldMk cId="3438131455" sldId="276"/>
        </pc:sldMkLst>
        <pc:spChg chg="mod">
          <ac:chgData name="Lisy, Jennifer" userId="023f4a25-2351-44fe-aad7-4d035d072a17" providerId="ADAL" clId="{115F5C42-5740-4ED3-97D9-40464C7E8839}" dt="2023-10-03T17:13:35.744" v="1031" actId="20577"/>
          <ac:spMkLst>
            <pc:docMk/>
            <pc:sldMk cId="3438131455" sldId="276"/>
            <ac:spMk id="2" creationId="{88066552-6556-3874-240C-D7952ABBDBB8}"/>
          </ac:spMkLst>
        </pc:spChg>
        <pc:spChg chg="mod">
          <ac:chgData name="Lisy, Jennifer" userId="023f4a25-2351-44fe-aad7-4d035d072a17" providerId="ADAL" clId="{115F5C42-5740-4ED3-97D9-40464C7E8839}" dt="2023-10-03T17:13:28.687" v="1011" actId="20577"/>
          <ac:spMkLst>
            <pc:docMk/>
            <pc:sldMk cId="3438131455" sldId="276"/>
            <ac:spMk id="3" creationId="{2AA09878-FD78-F59C-47B0-E74A7B151126}"/>
          </ac:spMkLst>
        </pc:spChg>
      </pc:sldChg>
      <pc:sldChg chg="delSp mod ord addCm">
        <pc:chgData name="Lisy, Jennifer" userId="023f4a25-2351-44fe-aad7-4d035d072a17" providerId="ADAL" clId="{115F5C42-5740-4ED3-97D9-40464C7E8839}" dt="2023-10-11T13:59:28.906" v="1217"/>
        <pc:sldMkLst>
          <pc:docMk/>
          <pc:sldMk cId="2539910901" sldId="277"/>
        </pc:sldMkLst>
        <pc:spChg chg="del">
          <ac:chgData name="Lisy, Jennifer" userId="023f4a25-2351-44fe-aad7-4d035d072a17" providerId="ADAL" clId="{115F5C42-5740-4ED3-97D9-40464C7E8839}" dt="2023-10-11T13:56:11.725" v="1214" actId="478"/>
          <ac:spMkLst>
            <pc:docMk/>
            <pc:sldMk cId="2539910901" sldId="277"/>
            <ac:spMk id="3" creationId="{A2CE062A-BB49-2217-9ECC-03A4C945295A}"/>
          </ac:spMkLst>
        </pc:spChg>
        <pc:extLst>
          <p:ext xmlns:p="http://schemas.openxmlformats.org/presentationml/2006/main" uri="{D6D511B9-2390-475A-947B-AFAB55BFBCF1}">
            <pc226:cmChg xmlns:pc226="http://schemas.microsoft.com/office/powerpoint/2022/06/main/command" chg="add">
              <pc226:chgData name="Lisy, Jennifer" userId="023f4a25-2351-44fe-aad7-4d035d072a17" providerId="ADAL" clId="{115F5C42-5740-4ED3-97D9-40464C7E8839}" dt="2023-10-11T13:59:07.413" v="1215"/>
              <pc2:cmMkLst xmlns:pc2="http://schemas.microsoft.com/office/powerpoint/2019/9/main/command">
                <pc:docMk/>
                <pc:sldMk cId="2539910901" sldId="277"/>
                <pc2:cmMk id="{2DFE570A-6FA1-455B-B2DD-D6D9AFBDB805}"/>
              </pc2:cmMkLst>
            </pc226:cmChg>
          </p:ext>
        </pc:extLst>
      </pc:sldChg>
      <pc:sldChg chg="addSp delSp modSp new mod">
        <pc:chgData name="Lisy, Jennifer" userId="023f4a25-2351-44fe-aad7-4d035d072a17" providerId="ADAL" clId="{115F5C42-5740-4ED3-97D9-40464C7E8839}" dt="2023-10-11T14:09:24.876" v="1696" actId="1076"/>
        <pc:sldMkLst>
          <pc:docMk/>
          <pc:sldMk cId="1077497696" sldId="278"/>
        </pc:sldMkLst>
        <pc:spChg chg="del">
          <ac:chgData name="Lisy, Jennifer" userId="023f4a25-2351-44fe-aad7-4d035d072a17" providerId="ADAL" clId="{115F5C42-5740-4ED3-97D9-40464C7E8839}" dt="2023-10-11T14:01:44.821" v="1245" actId="22"/>
          <ac:spMkLst>
            <pc:docMk/>
            <pc:sldMk cId="1077497696" sldId="278"/>
            <ac:spMk id="2" creationId="{3A8F3677-2637-6820-8F87-22C6ED5EC463}"/>
          </ac:spMkLst>
        </pc:spChg>
        <pc:spChg chg="del mod">
          <ac:chgData name="Lisy, Jennifer" userId="023f4a25-2351-44fe-aad7-4d035d072a17" providerId="ADAL" clId="{115F5C42-5740-4ED3-97D9-40464C7E8839}" dt="2023-10-11T14:01:38.644" v="1244" actId="478"/>
          <ac:spMkLst>
            <pc:docMk/>
            <pc:sldMk cId="1077497696" sldId="278"/>
            <ac:spMk id="3" creationId="{58FE0F9C-5724-DAAF-3507-320D30FAD114}"/>
          </ac:spMkLst>
        </pc:spChg>
        <pc:spChg chg="mod modVis">
          <ac:chgData name="Lisy, Jennifer" userId="023f4a25-2351-44fe-aad7-4d035d072a17" providerId="ADAL" clId="{115F5C42-5740-4ED3-97D9-40464C7E8839}" dt="2023-10-11T14:01:48.708" v="1246" actId="26606"/>
          <ac:spMkLst>
            <pc:docMk/>
            <pc:sldMk cId="1077497696" sldId="278"/>
            <ac:spMk id="4" creationId="{7F3CF803-90E1-741E-E588-065E30DDFB77}"/>
          </ac:spMkLst>
        </pc:spChg>
        <pc:spChg chg="mod">
          <ac:chgData name="Lisy, Jennifer" userId="023f4a25-2351-44fe-aad7-4d035d072a17" providerId="ADAL" clId="{115F5C42-5740-4ED3-97D9-40464C7E8839}" dt="2023-10-11T14:01:48.708" v="1246" actId="26606"/>
          <ac:spMkLst>
            <pc:docMk/>
            <pc:sldMk cId="1077497696" sldId="278"/>
            <ac:spMk id="5" creationId="{8D9A9E35-EA79-9F95-3AD4-08DA42834EE0}"/>
          </ac:spMkLst>
        </pc:spChg>
        <pc:spChg chg="add del mod">
          <ac:chgData name="Lisy, Jennifer" userId="023f4a25-2351-44fe-aad7-4d035d072a17" providerId="ADAL" clId="{115F5C42-5740-4ED3-97D9-40464C7E8839}" dt="2023-10-11T14:01:48.708" v="1246" actId="26606"/>
          <ac:spMkLst>
            <pc:docMk/>
            <pc:sldMk cId="1077497696" sldId="278"/>
            <ac:spMk id="7" creationId="{185C4208-E74C-94F2-CF08-D63068F27BC0}"/>
          </ac:spMkLst>
        </pc:spChg>
        <pc:spChg chg="add mod">
          <ac:chgData name="Lisy, Jennifer" userId="023f4a25-2351-44fe-aad7-4d035d072a17" providerId="ADAL" clId="{115F5C42-5740-4ED3-97D9-40464C7E8839}" dt="2023-10-11T14:09:24.876" v="1696" actId="1076"/>
          <ac:spMkLst>
            <pc:docMk/>
            <pc:sldMk cId="1077497696" sldId="278"/>
            <ac:spMk id="10" creationId="{40C04F68-E127-1906-3FA7-0C1908B35149}"/>
          </ac:spMkLst>
        </pc:spChg>
        <pc:picChg chg="add mod ord">
          <ac:chgData name="Lisy, Jennifer" userId="023f4a25-2351-44fe-aad7-4d035d072a17" providerId="ADAL" clId="{115F5C42-5740-4ED3-97D9-40464C7E8839}" dt="2023-10-11T14:08:50.783" v="1671" actId="1035"/>
          <ac:picMkLst>
            <pc:docMk/>
            <pc:sldMk cId="1077497696" sldId="278"/>
            <ac:picMk id="9" creationId="{C1157898-7015-79EB-2D90-597613EA1F99}"/>
          </ac:picMkLst>
        </pc:picChg>
      </pc:sldChg>
      <pc:sldChg chg="modSp new mod">
        <pc:chgData name="Lisy, Jennifer" userId="023f4a25-2351-44fe-aad7-4d035d072a17" providerId="ADAL" clId="{115F5C42-5740-4ED3-97D9-40464C7E8839}" dt="2023-10-11T21:37:51.426" v="2921" actId="20577"/>
        <pc:sldMkLst>
          <pc:docMk/>
          <pc:sldMk cId="1389006558" sldId="279"/>
        </pc:sldMkLst>
        <pc:spChg chg="mod">
          <ac:chgData name="Lisy, Jennifer" userId="023f4a25-2351-44fe-aad7-4d035d072a17" providerId="ADAL" clId="{115F5C42-5740-4ED3-97D9-40464C7E8839}" dt="2023-10-11T21:37:51.426" v="2921" actId="20577"/>
          <ac:spMkLst>
            <pc:docMk/>
            <pc:sldMk cId="1389006558" sldId="279"/>
            <ac:spMk id="2" creationId="{6FC6065C-45AF-B15B-7D40-F264C486CD50}"/>
          </ac:spMkLst>
        </pc:spChg>
        <pc:spChg chg="mod">
          <ac:chgData name="Lisy, Jennifer" userId="023f4a25-2351-44fe-aad7-4d035d072a17" providerId="ADAL" clId="{115F5C42-5740-4ED3-97D9-40464C7E8839}" dt="2023-10-11T14:02:00.687" v="1273" actId="20577"/>
          <ac:spMkLst>
            <pc:docMk/>
            <pc:sldMk cId="1389006558" sldId="279"/>
            <ac:spMk id="3" creationId="{40C631E2-FA54-20D4-2793-6C1678302151}"/>
          </ac:spMkLst>
        </pc:spChg>
      </pc:sldChg>
      <pc:sldChg chg="addSp delSp modSp new mod modClrScheme chgLayout">
        <pc:chgData name="Lisy, Jennifer" userId="023f4a25-2351-44fe-aad7-4d035d072a17" providerId="ADAL" clId="{115F5C42-5740-4ED3-97D9-40464C7E8839}" dt="2023-10-11T14:06:34.726" v="1549" actId="20577"/>
        <pc:sldMkLst>
          <pc:docMk/>
          <pc:sldMk cId="2178857791" sldId="280"/>
        </pc:sldMkLst>
        <pc:spChg chg="del mod ord">
          <ac:chgData name="Lisy, Jennifer" userId="023f4a25-2351-44fe-aad7-4d035d072a17" providerId="ADAL" clId="{115F5C42-5740-4ED3-97D9-40464C7E8839}" dt="2023-10-11T14:06:20.084" v="1531" actId="700"/>
          <ac:spMkLst>
            <pc:docMk/>
            <pc:sldMk cId="2178857791" sldId="280"/>
            <ac:spMk id="2" creationId="{88C84270-57E7-EAC4-DB26-AE2E657967B3}"/>
          </ac:spMkLst>
        </pc:spChg>
        <pc:spChg chg="mod ord">
          <ac:chgData name="Lisy, Jennifer" userId="023f4a25-2351-44fe-aad7-4d035d072a17" providerId="ADAL" clId="{115F5C42-5740-4ED3-97D9-40464C7E8839}" dt="2023-10-11T14:06:34.726" v="1549" actId="20577"/>
          <ac:spMkLst>
            <pc:docMk/>
            <pc:sldMk cId="2178857791" sldId="280"/>
            <ac:spMk id="3" creationId="{9779659F-1345-A873-D56E-621B3334A0C4}"/>
          </ac:spMkLst>
        </pc:spChg>
        <pc:spChg chg="mod ord">
          <ac:chgData name="Lisy, Jennifer" userId="023f4a25-2351-44fe-aad7-4d035d072a17" providerId="ADAL" clId="{115F5C42-5740-4ED3-97D9-40464C7E8839}" dt="2023-10-11T14:06:20.084" v="1531" actId="700"/>
          <ac:spMkLst>
            <pc:docMk/>
            <pc:sldMk cId="2178857791" sldId="280"/>
            <ac:spMk id="4" creationId="{EB9700A3-9EFB-6216-503E-7D8819657A05}"/>
          </ac:spMkLst>
        </pc:spChg>
        <pc:spChg chg="mod ord">
          <ac:chgData name="Lisy, Jennifer" userId="023f4a25-2351-44fe-aad7-4d035d072a17" providerId="ADAL" clId="{115F5C42-5740-4ED3-97D9-40464C7E8839}" dt="2023-10-11T14:06:20.084" v="1531" actId="700"/>
          <ac:spMkLst>
            <pc:docMk/>
            <pc:sldMk cId="2178857791" sldId="280"/>
            <ac:spMk id="5" creationId="{9905DAEE-C7C0-FE56-7F0D-27F8E947D15D}"/>
          </ac:spMkLst>
        </pc:spChg>
        <pc:spChg chg="add del mod ord">
          <ac:chgData name="Lisy, Jennifer" userId="023f4a25-2351-44fe-aad7-4d035d072a17" providerId="ADAL" clId="{115F5C42-5740-4ED3-97D9-40464C7E8839}" dt="2023-10-11T14:06:22.914" v="1533" actId="478"/>
          <ac:spMkLst>
            <pc:docMk/>
            <pc:sldMk cId="2178857791" sldId="280"/>
            <ac:spMk id="6" creationId="{F26BE203-219E-E20B-5CB9-AB5AC58DB9A2}"/>
          </ac:spMkLst>
        </pc:spChg>
      </pc:sldChg>
      <pc:sldChg chg="addSp delSp modSp new mod">
        <pc:chgData name="Lisy, Jennifer" userId="023f4a25-2351-44fe-aad7-4d035d072a17" providerId="ADAL" clId="{115F5C42-5740-4ED3-97D9-40464C7E8839}" dt="2023-10-11T14:07:22.996" v="1552" actId="26606"/>
        <pc:sldMkLst>
          <pc:docMk/>
          <pc:sldMk cId="698216707" sldId="281"/>
        </pc:sldMkLst>
        <pc:spChg chg="del">
          <ac:chgData name="Lisy, Jennifer" userId="023f4a25-2351-44fe-aad7-4d035d072a17" providerId="ADAL" clId="{115F5C42-5740-4ED3-97D9-40464C7E8839}" dt="2023-10-11T14:07:20.660" v="1551" actId="22"/>
          <ac:spMkLst>
            <pc:docMk/>
            <pc:sldMk cId="698216707" sldId="281"/>
            <ac:spMk id="2" creationId="{0625C8A8-ACE9-24F4-0C0E-494E60422480}"/>
          </ac:spMkLst>
        </pc:spChg>
        <pc:spChg chg="del">
          <ac:chgData name="Lisy, Jennifer" userId="023f4a25-2351-44fe-aad7-4d035d072a17" providerId="ADAL" clId="{115F5C42-5740-4ED3-97D9-40464C7E8839}" dt="2023-10-11T14:07:22.996" v="1552" actId="26606"/>
          <ac:spMkLst>
            <pc:docMk/>
            <pc:sldMk cId="698216707" sldId="281"/>
            <ac:spMk id="3" creationId="{3EF3F38F-A239-266B-7059-49F691D5031B}"/>
          </ac:spMkLst>
        </pc:spChg>
        <pc:spChg chg="mod modVis">
          <ac:chgData name="Lisy, Jennifer" userId="023f4a25-2351-44fe-aad7-4d035d072a17" providerId="ADAL" clId="{115F5C42-5740-4ED3-97D9-40464C7E8839}" dt="2023-10-11T14:07:22.996" v="1552" actId="26606"/>
          <ac:spMkLst>
            <pc:docMk/>
            <pc:sldMk cId="698216707" sldId="281"/>
            <ac:spMk id="4" creationId="{6623FA6A-A51C-0AB4-A7BA-EAC44C95F75D}"/>
          </ac:spMkLst>
        </pc:spChg>
        <pc:spChg chg="mod">
          <ac:chgData name="Lisy, Jennifer" userId="023f4a25-2351-44fe-aad7-4d035d072a17" providerId="ADAL" clId="{115F5C42-5740-4ED3-97D9-40464C7E8839}" dt="2023-10-11T14:07:22.996" v="1552" actId="26606"/>
          <ac:spMkLst>
            <pc:docMk/>
            <pc:sldMk cId="698216707" sldId="281"/>
            <ac:spMk id="5" creationId="{E872A6A1-21DE-0738-0F9E-9415812B4DEA}"/>
          </ac:spMkLst>
        </pc:spChg>
        <pc:picChg chg="add mod ord">
          <ac:chgData name="Lisy, Jennifer" userId="023f4a25-2351-44fe-aad7-4d035d072a17" providerId="ADAL" clId="{115F5C42-5740-4ED3-97D9-40464C7E8839}" dt="2023-10-11T14:07:22.996" v="1552" actId="26606"/>
          <ac:picMkLst>
            <pc:docMk/>
            <pc:sldMk cId="698216707" sldId="281"/>
            <ac:picMk id="7" creationId="{515D13CE-B4BE-B5D9-FC60-BD6D69FC4B80}"/>
          </ac:picMkLst>
        </pc:picChg>
      </pc:sldChg>
      <pc:sldChg chg="modSp new mod">
        <pc:chgData name="Lisy, Jennifer" userId="023f4a25-2351-44fe-aad7-4d035d072a17" providerId="ADAL" clId="{115F5C42-5740-4ED3-97D9-40464C7E8839}" dt="2023-10-11T14:08:41.960" v="1645" actId="20577"/>
        <pc:sldMkLst>
          <pc:docMk/>
          <pc:sldMk cId="3478987420" sldId="282"/>
        </pc:sldMkLst>
        <pc:spChg chg="mod">
          <ac:chgData name="Lisy, Jennifer" userId="023f4a25-2351-44fe-aad7-4d035d072a17" providerId="ADAL" clId="{115F5C42-5740-4ED3-97D9-40464C7E8839}" dt="2023-10-11T14:08:41.960" v="1645" actId="20577"/>
          <ac:spMkLst>
            <pc:docMk/>
            <pc:sldMk cId="3478987420" sldId="282"/>
            <ac:spMk id="2" creationId="{9E30840D-860C-8043-02C6-FCA8D076655F}"/>
          </ac:spMkLst>
        </pc:spChg>
        <pc:spChg chg="mod">
          <ac:chgData name="Lisy, Jennifer" userId="023f4a25-2351-44fe-aad7-4d035d072a17" providerId="ADAL" clId="{115F5C42-5740-4ED3-97D9-40464C7E8839}" dt="2023-10-11T14:07:42.430" v="1581" actId="20577"/>
          <ac:spMkLst>
            <pc:docMk/>
            <pc:sldMk cId="3478987420" sldId="282"/>
            <ac:spMk id="3" creationId="{58B635B2-6F73-92D9-32EE-B6791BE109FB}"/>
          </ac:spMkLst>
        </pc:spChg>
      </pc:sldChg>
      <pc:sldChg chg="addSp delSp modSp new mod">
        <pc:chgData name="Lisy, Jennifer" userId="023f4a25-2351-44fe-aad7-4d035d072a17" providerId="ADAL" clId="{115F5C42-5740-4ED3-97D9-40464C7E8839}" dt="2023-10-11T21:39:05.739" v="2959" actId="20577"/>
        <pc:sldMkLst>
          <pc:docMk/>
          <pc:sldMk cId="1114440176" sldId="283"/>
        </pc:sldMkLst>
        <pc:spChg chg="del">
          <ac:chgData name="Lisy, Jennifer" userId="023f4a25-2351-44fe-aad7-4d035d072a17" providerId="ADAL" clId="{115F5C42-5740-4ED3-97D9-40464C7E8839}" dt="2023-10-11T14:10:09.631" v="1698" actId="22"/>
          <ac:spMkLst>
            <pc:docMk/>
            <pc:sldMk cId="1114440176" sldId="283"/>
            <ac:spMk id="2" creationId="{FB466776-C926-EFE4-AECF-3E10229AA6C9}"/>
          </ac:spMkLst>
        </pc:spChg>
        <pc:spChg chg="mod">
          <ac:chgData name="Lisy, Jennifer" userId="023f4a25-2351-44fe-aad7-4d035d072a17" providerId="ADAL" clId="{115F5C42-5740-4ED3-97D9-40464C7E8839}" dt="2023-10-11T21:39:05.739" v="2959" actId="20577"/>
          <ac:spMkLst>
            <pc:docMk/>
            <pc:sldMk cId="1114440176" sldId="283"/>
            <ac:spMk id="3" creationId="{CF79E0D5-75FA-7122-39E2-D2D2F5EB9C01}"/>
          </ac:spMkLst>
        </pc:spChg>
        <pc:picChg chg="add mod ord">
          <ac:chgData name="Lisy, Jennifer" userId="023f4a25-2351-44fe-aad7-4d035d072a17" providerId="ADAL" clId="{115F5C42-5740-4ED3-97D9-40464C7E8839}" dt="2023-10-11T14:11:07.594" v="1859" actId="1076"/>
          <ac:picMkLst>
            <pc:docMk/>
            <pc:sldMk cId="1114440176" sldId="283"/>
            <ac:picMk id="7" creationId="{0442C986-B7B0-8C7E-5E65-36E3F89E6C83}"/>
          </ac:picMkLst>
        </pc:picChg>
      </pc:sldChg>
      <pc:sldChg chg="addSp delSp modSp new mod modClrScheme chgLayout">
        <pc:chgData name="Lisy, Jennifer" userId="023f4a25-2351-44fe-aad7-4d035d072a17" providerId="ADAL" clId="{115F5C42-5740-4ED3-97D9-40464C7E8839}" dt="2023-10-11T21:40:45.157" v="2974" actId="404"/>
        <pc:sldMkLst>
          <pc:docMk/>
          <pc:sldMk cId="833591161" sldId="284"/>
        </pc:sldMkLst>
        <pc:spChg chg="add del mod">
          <ac:chgData name="Lisy, Jennifer" userId="023f4a25-2351-44fe-aad7-4d035d072a17" providerId="ADAL" clId="{115F5C42-5740-4ED3-97D9-40464C7E8839}" dt="2023-10-11T21:40:15.750" v="2963" actId="14100"/>
          <ac:spMkLst>
            <pc:docMk/>
            <pc:sldMk cId="833591161" sldId="284"/>
            <ac:spMk id="2" creationId="{9CDE88DD-E8AA-C253-9CDF-6033C10C606A}"/>
          </ac:spMkLst>
        </pc:spChg>
        <pc:spChg chg="mod ord">
          <ac:chgData name="Lisy, Jennifer" userId="023f4a25-2351-44fe-aad7-4d035d072a17" providerId="ADAL" clId="{115F5C42-5740-4ED3-97D9-40464C7E8839}" dt="2023-10-11T21:40:10.838" v="2961" actId="26606"/>
          <ac:spMkLst>
            <pc:docMk/>
            <pc:sldMk cId="833591161" sldId="284"/>
            <ac:spMk id="3" creationId="{08BBCD87-21FF-0A01-E9AB-580F358E3E94}"/>
          </ac:spMkLst>
        </pc:spChg>
        <pc:spChg chg="mod">
          <ac:chgData name="Lisy, Jennifer" userId="023f4a25-2351-44fe-aad7-4d035d072a17" providerId="ADAL" clId="{115F5C42-5740-4ED3-97D9-40464C7E8839}" dt="2023-10-11T21:40:10.838" v="2961" actId="26606"/>
          <ac:spMkLst>
            <pc:docMk/>
            <pc:sldMk cId="833591161" sldId="284"/>
            <ac:spMk id="4" creationId="{F7CE112F-AB08-02B3-F170-8CD7FDD44905}"/>
          </ac:spMkLst>
        </pc:spChg>
        <pc:spChg chg="mod">
          <ac:chgData name="Lisy, Jennifer" userId="023f4a25-2351-44fe-aad7-4d035d072a17" providerId="ADAL" clId="{115F5C42-5740-4ED3-97D9-40464C7E8839}" dt="2023-10-11T21:40:10.838" v="2961" actId="26606"/>
          <ac:spMkLst>
            <pc:docMk/>
            <pc:sldMk cId="833591161" sldId="284"/>
            <ac:spMk id="5" creationId="{75CD78F0-70D0-C018-10B7-B2E9CA14036B}"/>
          </ac:spMkLst>
        </pc:spChg>
        <pc:spChg chg="add mod">
          <ac:chgData name="Lisy, Jennifer" userId="023f4a25-2351-44fe-aad7-4d035d072a17" providerId="ADAL" clId="{115F5C42-5740-4ED3-97D9-40464C7E8839}" dt="2023-10-11T21:40:45.157" v="2974" actId="404"/>
          <ac:spMkLst>
            <pc:docMk/>
            <pc:sldMk cId="833591161" sldId="284"/>
            <ac:spMk id="7" creationId="{84BA4C9B-2C15-C856-292E-61A4C5868FCD}"/>
          </ac:spMkLst>
        </pc:spChg>
        <pc:picChg chg="add del mod ord">
          <ac:chgData name="Lisy, Jennifer" userId="023f4a25-2351-44fe-aad7-4d035d072a17" providerId="ADAL" clId="{115F5C42-5740-4ED3-97D9-40464C7E8839}" dt="2023-10-11T14:15:30.013" v="1978" actId="22"/>
          <ac:picMkLst>
            <pc:docMk/>
            <pc:sldMk cId="833591161" sldId="284"/>
            <ac:picMk id="7" creationId="{5AEDF95E-CF1A-0575-BC1C-EAF201E97031}"/>
          </ac:picMkLst>
        </pc:picChg>
        <pc:picChg chg="add mod ord">
          <ac:chgData name="Lisy, Jennifer" userId="023f4a25-2351-44fe-aad7-4d035d072a17" providerId="ADAL" clId="{115F5C42-5740-4ED3-97D9-40464C7E8839}" dt="2023-10-11T21:40:10.838" v="2961" actId="26606"/>
          <ac:picMkLst>
            <pc:docMk/>
            <pc:sldMk cId="833591161" sldId="284"/>
            <ac:picMk id="1026" creationId="{355020F5-546A-7C47-C8F2-8B63B7B245C3}"/>
          </ac:picMkLst>
        </pc:picChg>
      </pc:sldChg>
      <pc:sldChg chg="modSp new mod">
        <pc:chgData name="Lisy, Jennifer" userId="023f4a25-2351-44fe-aad7-4d035d072a17" providerId="ADAL" clId="{115F5C42-5740-4ED3-97D9-40464C7E8839}" dt="2023-10-11T14:41:01.017" v="2340" actId="20577"/>
        <pc:sldMkLst>
          <pc:docMk/>
          <pc:sldMk cId="69698852" sldId="285"/>
        </pc:sldMkLst>
        <pc:spChg chg="mod">
          <ac:chgData name="Lisy, Jennifer" userId="023f4a25-2351-44fe-aad7-4d035d072a17" providerId="ADAL" clId="{115F5C42-5740-4ED3-97D9-40464C7E8839}" dt="2023-10-11T14:41:01.017" v="2340" actId="20577"/>
          <ac:spMkLst>
            <pc:docMk/>
            <pc:sldMk cId="69698852" sldId="285"/>
            <ac:spMk id="2" creationId="{D9AD791B-DD13-60D7-1F60-55AFAE135E97}"/>
          </ac:spMkLst>
        </pc:spChg>
        <pc:spChg chg="mod">
          <ac:chgData name="Lisy, Jennifer" userId="023f4a25-2351-44fe-aad7-4d035d072a17" providerId="ADAL" clId="{115F5C42-5740-4ED3-97D9-40464C7E8839}" dt="2023-10-11T14:34:53.636" v="2134" actId="20577"/>
          <ac:spMkLst>
            <pc:docMk/>
            <pc:sldMk cId="69698852" sldId="285"/>
            <ac:spMk id="3" creationId="{583152D4-DA84-4C3E-2F5F-D03B28F816AD}"/>
          </ac:spMkLst>
        </pc:spChg>
      </pc:sldChg>
      <pc:sldChg chg="modSp new mod">
        <pc:chgData name="Lisy, Jennifer" userId="023f4a25-2351-44fe-aad7-4d035d072a17" providerId="ADAL" clId="{115F5C42-5740-4ED3-97D9-40464C7E8839}" dt="2023-10-11T14:43:01.998" v="2399" actId="20577"/>
        <pc:sldMkLst>
          <pc:docMk/>
          <pc:sldMk cId="1087278313" sldId="286"/>
        </pc:sldMkLst>
        <pc:spChg chg="mod">
          <ac:chgData name="Lisy, Jennifer" userId="023f4a25-2351-44fe-aad7-4d035d072a17" providerId="ADAL" clId="{115F5C42-5740-4ED3-97D9-40464C7E8839}" dt="2023-10-11T14:43:01.998" v="2399" actId="20577"/>
          <ac:spMkLst>
            <pc:docMk/>
            <pc:sldMk cId="1087278313" sldId="286"/>
            <ac:spMk id="3" creationId="{CF7DE565-7AF2-2DD2-1CAC-D1D8C664FA9E}"/>
          </ac:spMkLst>
        </pc:spChg>
      </pc:sldChg>
      <pc:sldChg chg="addSp delSp modSp new mod">
        <pc:chgData name="Lisy, Jennifer" userId="023f4a25-2351-44fe-aad7-4d035d072a17" providerId="ADAL" clId="{115F5C42-5740-4ED3-97D9-40464C7E8839}" dt="2023-10-11T14:44:01.556" v="2402" actId="26606"/>
        <pc:sldMkLst>
          <pc:docMk/>
          <pc:sldMk cId="3135433984" sldId="287"/>
        </pc:sldMkLst>
        <pc:spChg chg="del">
          <ac:chgData name="Lisy, Jennifer" userId="023f4a25-2351-44fe-aad7-4d035d072a17" providerId="ADAL" clId="{115F5C42-5740-4ED3-97D9-40464C7E8839}" dt="2023-10-11T14:44:01.556" v="2402" actId="26606"/>
          <ac:spMkLst>
            <pc:docMk/>
            <pc:sldMk cId="3135433984" sldId="287"/>
            <ac:spMk id="2" creationId="{24764BAA-82A1-812E-E326-CECA4DD1DF0A}"/>
          </ac:spMkLst>
        </pc:spChg>
        <pc:spChg chg="del">
          <ac:chgData name="Lisy, Jennifer" userId="023f4a25-2351-44fe-aad7-4d035d072a17" providerId="ADAL" clId="{115F5C42-5740-4ED3-97D9-40464C7E8839}" dt="2023-10-11T14:44:01.556" v="2402" actId="26606"/>
          <ac:spMkLst>
            <pc:docMk/>
            <pc:sldMk cId="3135433984" sldId="287"/>
            <ac:spMk id="3" creationId="{4705E181-770B-EF31-5BF4-C27A06517F64}"/>
          </ac:spMkLst>
        </pc:spChg>
        <pc:spChg chg="mod modVis">
          <ac:chgData name="Lisy, Jennifer" userId="023f4a25-2351-44fe-aad7-4d035d072a17" providerId="ADAL" clId="{115F5C42-5740-4ED3-97D9-40464C7E8839}" dt="2023-10-11T14:44:01.556" v="2402" actId="26606"/>
          <ac:spMkLst>
            <pc:docMk/>
            <pc:sldMk cId="3135433984" sldId="287"/>
            <ac:spMk id="4" creationId="{79B5057B-1694-BE68-6D64-97FC1157399A}"/>
          </ac:spMkLst>
        </pc:spChg>
        <pc:spChg chg="mod">
          <ac:chgData name="Lisy, Jennifer" userId="023f4a25-2351-44fe-aad7-4d035d072a17" providerId="ADAL" clId="{115F5C42-5740-4ED3-97D9-40464C7E8839}" dt="2023-10-11T14:44:01.556" v="2402" actId="26606"/>
          <ac:spMkLst>
            <pc:docMk/>
            <pc:sldMk cId="3135433984" sldId="287"/>
            <ac:spMk id="5" creationId="{936F4FCE-1267-B6EB-9940-85FA17E2A06C}"/>
          </ac:spMkLst>
        </pc:spChg>
        <pc:picChg chg="add mod ord">
          <ac:chgData name="Lisy, Jennifer" userId="023f4a25-2351-44fe-aad7-4d035d072a17" providerId="ADAL" clId="{115F5C42-5740-4ED3-97D9-40464C7E8839}" dt="2023-10-11T14:44:01.556" v="2402" actId="26606"/>
          <ac:picMkLst>
            <pc:docMk/>
            <pc:sldMk cId="3135433984" sldId="287"/>
            <ac:picMk id="7" creationId="{49329E50-9585-C07D-3F66-26C8B0325010}"/>
          </ac:picMkLst>
        </pc:picChg>
      </pc:sldChg>
      <pc:sldChg chg="addSp delSp modSp new mod">
        <pc:chgData name="Lisy, Jennifer" userId="023f4a25-2351-44fe-aad7-4d035d072a17" providerId="ADAL" clId="{115F5C42-5740-4ED3-97D9-40464C7E8839}" dt="2023-10-11T14:47:34.792" v="2405" actId="26606"/>
        <pc:sldMkLst>
          <pc:docMk/>
          <pc:sldMk cId="3701086262" sldId="288"/>
        </pc:sldMkLst>
        <pc:spChg chg="del">
          <ac:chgData name="Lisy, Jennifer" userId="023f4a25-2351-44fe-aad7-4d035d072a17" providerId="ADAL" clId="{115F5C42-5740-4ED3-97D9-40464C7E8839}" dt="2023-10-11T14:47:32.789" v="2404" actId="22"/>
          <ac:spMkLst>
            <pc:docMk/>
            <pc:sldMk cId="3701086262" sldId="288"/>
            <ac:spMk id="2" creationId="{7B269852-CA8D-4E11-CFE8-B1A2878A0BB5}"/>
          </ac:spMkLst>
        </pc:spChg>
        <pc:spChg chg="del">
          <ac:chgData name="Lisy, Jennifer" userId="023f4a25-2351-44fe-aad7-4d035d072a17" providerId="ADAL" clId="{115F5C42-5740-4ED3-97D9-40464C7E8839}" dt="2023-10-11T14:47:34.792" v="2405" actId="26606"/>
          <ac:spMkLst>
            <pc:docMk/>
            <pc:sldMk cId="3701086262" sldId="288"/>
            <ac:spMk id="3" creationId="{DCE7AF9A-2F78-C37A-15C3-D481F4EC6346}"/>
          </ac:spMkLst>
        </pc:spChg>
        <pc:spChg chg="mod modVis">
          <ac:chgData name="Lisy, Jennifer" userId="023f4a25-2351-44fe-aad7-4d035d072a17" providerId="ADAL" clId="{115F5C42-5740-4ED3-97D9-40464C7E8839}" dt="2023-10-11T14:47:34.792" v="2405" actId="26606"/>
          <ac:spMkLst>
            <pc:docMk/>
            <pc:sldMk cId="3701086262" sldId="288"/>
            <ac:spMk id="4" creationId="{33F0B728-845D-4FB9-7D37-D205CEC17C7C}"/>
          </ac:spMkLst>
        </pc:spChg>
        <pc:spChg chg="mod">
          <ac:chgData name="Lisy, Jennifer" userId="023f4a25-2351-44fe-aad7-4d035d072a17" providerId="ADAL" clId="{115F5C42-5740-4ED3-97D9-40464C7E8839}" dt="2023-10-11T14:47:34.792" v="2405" actId="26606"/>
          <ac:spMkLst>
            <pc:docMk/>
            <pc:sldMk cId="3701086262" sldId="288"/>
            <ac:spMk id="5" creationId="{43E10A93-76D8-C0C2-901B-BE6CEDE89BCE}"/>
          </ac:spMkLst>
        </pc:spChg>
        <pc:picChg chg="add mod ord">
          <ac:chgData name="Lisy, Jennifer" userId="023f4a25-2351-44fe-aad7-4d035d072a17" providerId="ADAL" clId="{115F5C42-5740-4ED3-97D9-40464C7E8839}" dt="2023-10-11T14:47:34.792" v="2405" actId="26606"/>
          <ac:picMkLst>
            <pc:docMk/>
            <pc:sldMk cId="3701086262" sldId="288"/>
            <ac:picMk id="7" creationId="{3392A6BA-A34B-7DC2-05F0-3A6E369ECF9F}"/>
          </ac:picMkLst>
        </pc:picChg>
      </pc:sldChg>
      <pc:sldChg chg="addSp delSp modSp new mod">
        <pc:chgData name="Lisy, Jennifer" userId="023f4a25-2351-44fe-aad7-4d035d072a17" providerId="ADAL" clId="{115F5C42-5740-4ED3-97D9-40464C7E8839}" dt="2023-10-11T14:48:46.064" v="2408" actId="26606"/>
        <pc:sldMkLst>
          <pc:docMk/>
          <pc:sldMk cId="3656246287" sldId="289"/>
        </pc:sldMkLst>
        <pc:spChg chg="del">
          <ac:chgData name="Lisy, Jennifer" userId="023f4a25-2351-44fe-aad7-4d035d072a17" providerId="ADAL" clId="{115F5C42-5740-4ED3-97D9-40464C7E8839}" dt="2023-10-11T14:48:43.993" v="2407" actId="22"/>
          <ac:spMkLst>
            <pc:docMk/>
            <pc:sldMk cId="3656246287" sldId="289"/>
            <ac:spMk id="2" creationId="{F549A362-CD99-D4A6-2C0E-DC275C88C73D}"/>
          </ac:spMkLst>
        </pc:spChg>
        <pc:spChg chg="del">
          <ac:chgData name="Lisy, Jennifer" userId="023f4a25-2351-44fe-aad7-4d035d072a17" providerId="ADAL" clId="{115F5C42-5740-4ED3-97D9-40464C7E8839}" dt="2023-10-11T14:48:46.064" v="2408" actId="26606"/>
          <ac:spMkLst>
            <pc:docMk/>
            <pc:sldMk cId="3656246287" sldId="289"/>
            <ac:spMk id="3" creationId="{17197734-DAEE-251E-84B4-F746D48F26F2}"/>
          </ac:spMkLst>
        </pc:spChg>
        <pc:spChg chg="mod modVis">
          <ac:chgData name="Lisy, Jennifer" userId="023f4a25-2351-44fe-aad7-4d035d072a17" providerId="ADAL" clId="{115F5C42-5740-4ED3-97D9-40464C7E8839}" dt="2023-10-11T14:48:46.064" v="2408" actId="26606"/>
          <ac:spMkLst>
            <pc:docMk/>
            <pc:sldMk cId="3656246287" sldId="289"/>
            <ac:spMk id="4" creationId="{39F28E6D-9D5B-C555-0820-894822947CCD}"/>
          </ac:spMkLst>
        </pc:spChg>
        <pc:spChg chg="mod">
          <ac:chgData name="Lisy, Jennifer" userId="023f4a25-2351-44fe-aad7-4d035d072a17" providerId="ADAL" clId="{115F5C42-5740-4ED3-97D9-40464C7E8839}" dt="2023-10-11T14:48:46.064" v="2408" actId="26606"/>
          <ac:spMkLst>
            <pc:docMk/>
            <pc:sldMk cId="3656246287" sldId="289"/>
            <ac:spMk id="5" creationId="{5A5693C8-339F-6A36-0501-B42DAF136C65}"/>
          </ac:spMkLst>
        </pc:spChg>
        <pc:picChg chg="add mod ord">
          <ac:chgData name="Lisy, Jennifer" userId="023f4a25-2351-44fe-aad7-4d035d072a17" providerId="ADAL" clId="{115F5C42-5740-4ED3-97D9-40464C7E8839}" dt="2023-10-11T14:48:46.064" v="2408" actId="26606"/>
          <ac:picMkLst>
            <pc:docMk/>
            <pc:sldMk cId="3656246287" sldId="289"/>
            <ac:picMk id="7" creationId="{DFA68DB4-C917-B19C-C517-A79C386033D8}"/>
          </ac:picMkLst>
        </pc:picChg>
      </pc:sldChg>
      <pc:sldChg chg="addSp delSp modSp new mod">
        <pc:chgData name="Lisy, Jennifer" userId="023f4a25-2351-44fe-aad7-4d035d072a17" providerId="ADAL" clId="{115F5C42-5740-4ED3-97D9-40464C7E8839}" dt="2023-10-11T15:18:52.067" v="2411" actId="26606"/>
        <pc:sldMkLst>
          <pc:docMk/>
          <pc:sldMk cId="2361302934" sldId="290"/>
        </pc:sldMkLst>
        <pc:spChg chg="del">
          <ac:chgData name="Lisy, Jennifer" userId="023f4a25-2351-44fe-aad7-4d035d072a17" providerId="ADAL" clId="{115F5C42-5740-4ED3-97D9-40464C7E8839}" dt="2023-10-11T15:18:44.858" v="2410" actId="22"/>
          <ac:spMkLst>
            <pc:docMk/>
            <pc:sldMk cId="2361302934" sldId="290"/>
            <ac:spMk id="2" creationId="{49B96E05-6387-F3C7-B641-349C9A69F0D7}"/>
          </ac:spMkLst>
        </pc:spChg>
        <pc:spChg chg="del">
          <ac:chgData name="Lisy, Jennifer" userId="023f4a25-2351-44fe-aad7-4d035d072a17" providerId="ADAL" clId="{115F5C42-5740-4ED3-97D9-40464C7E8839}" dt="2023-10-11T15:18:52.067" v="2411" actId="26606"/>
          <ac:spMkLst>
            <pc:docMk/>
            <pc:sldMk cId="2361302934" sldId="290"/>
            <ac:spMk id="3" creationId="{ED9B5F54-15B2-EB7F-20EC-745506A43348}"/>
          </ac:spMkLst>
        </pc:spChg>
        <pc:spChg chg="mod modVis">
          <ac:chgData name="Lisy, Jennifer" userId="023f4a25-2351-44fe-aad7-4d035d072a17" providerId="ADAL" clId="{115F5C42-5740-4ED3-97D9-40464C7E8839}" dt="2023-10-11T15:18:52.067" v="2411" actId="26606"/>
          <ac:spMkLst>
            <pc:docMk/>
            <pc:sldMk cId="2361302934" sldId="290"/>
            <ac:spMk id="4" creationId="{984F02DD-C9B7-74B0-A44E-0161C32EDDEA}"/>
          </ac:spMkLst>
        </pc:spChg>
        <pc:spChg chg="mod">
          <ac:chgData name="Lisy, Jennifer" userId="023f4a25-2351-44fe-aad7-4d035d072a17" providerId="ADAL" clId="{115F5C42-5740-4ED3-97D9-40464C7E8839}" dt="2023-10-11T15:18:52.067" v="2411" actId="26606"/>
          <ac:spMkLst>
            <pc:docMk/>
            <pc:sldMk cId="2361302934" sldId="290"/>
            <ac:spMk id="5" creationId="{D313BB37-9664-0342-F053-DA4F6DA0D8AA}"/>
          </ac:spMkLst>
        </pc:spChg>
        <pc:picChg chg="add mod ord">
          <ac:chgData name="Lisy, Jennifer" userId="023f4a25-2351-44fe-aad7-4d035d072a17" providerId="ADAL" clId="{115F5C42-5740-4ED3-97D9-40464C7E8839}" dt="2023-10-11T15:18:52.067" v="2411" actId="26606"/>
          <ac:picMkLst>
            <pc:docMk/>
            <pc:sldMk cId="2361302934" sldId="290"/>
            <ac:picMk id="7" creationId="{80538D02-5A37-122A-2B8F-4F03CC710B31}"/>
          </ac:picMkLst>
        </pc:picChg>
      </pc:sldChg>
      <pc:sldChg chg="modSp new mod">
        <pc:chgData name="Lisy, Jennifer" userId="023f4a25-2351-44fe-aad7-4d035d072a17" providerId="ADAL" clId="{115F5C42-5740-4ED3-97D9-40464C7E8839}" dt="2023-10-11T15:20:50.002" v="2607" actId="20577"/>
        <pc:sldMkLst>
          <pc:docMk/>
          <pc:sldMk cId="4008756006" sldId="291"/>
        </pc:sldMkLst>
        <pc:spChg chg="mod">
          <ac:chgData name="Lisy, Jennifer" userId="023f4a25-2351-44fe-aad7-4d035d072a17" providerId="ADAL" clId="{115F5C42-5740-4ED3-97D9-40464C7E8839}" dt="2023-10-11T15:20:43.375" v="2585" actId="20577"/>
          <ac:spMkLst>
            <pc:docMk/>
            <pc:sldMk cId="4008756006" sldId="291"/>
            <ac:spMk id="2" creationId="{9B9F10E1-D47D-5D28-4DF8-5E1C1C9BDC93}"/>
          </ac:spMkLst>
        </pc:spChg>
        <pc:spChg chg="mod">
          <ac:chgData name="Lisy, Jennifer" userId="023f4a25-2351-44fe-aad7-4d035d072a17" providerId="ADAL" clId="{115F5C42-5740-4ED3-97D9-40464C7E8839}" dt="2023-10-11T15:20:50.002" v="2607" actId="20577"/>
          <ac:spMkLst>
            <pc:docMk/>
            <pc:sldMk cId="4008756006" sldId="291"/>
            <ac:spMk id="3" creationId="{4564ECB4-E76D-FB64-3DCB-9CAEFB1AB34C}"/>
          </ac:spMkLst>
        </pc:spChg>
      </pc:sldChg>
      <pc:sldChg chg="addSp delSp modSp new mod">
        <pc:chgData name="Lisy, Jennifer" userId="023f4a25-2351-44fe-aad7-4d035d072a17" providerId="ADAL" clId="{115F5C42-5740-4ED3-97D9-40464C7E8839}" dt="2023-10-11T15:28:55.938" v="2679" actId="1036"/>
        <pc:sldMkLst>
          <pc:docMk/>
          <pc:sldMk cId="1718604861" sldId="292"/>
        </pc:sldMkLst>
        <pc:spChg chg="mod">
          <ac:chgData name="Lisy, Jennifer" userId="023f4a25-2351-44fe-aad7-4d035d072a17" providerId="ADAL" clId="{115F5C42-5740-4ED3-97D9-40464C7E8839}" dt="2023-10-11T15:28:08.984" v="2666" actId="2711"/>
          <ac:spMkLst>
            <pc:docMk/>
            <pc:sldMk cId="1718604861" sldId="292"/>
            <ac:spMk id="2" creationId="{F115ED62-FEB7-4325-34CD-18A83FA66899}"/>
          </ac:spMkLst>
        </pc:spChg>
        <pc:spChg chg="del mod">
          <ac:chgData name="Lisy, Jennifer" userId="023f4a25-2351-44fe-aad7-4d035d072a17" providerId="ADAL" clId="{115F5C42-5740-4ED3-97D9-40464C7E8839}" dt="2023-10-11T15:26:28.322" v="2651" actId="478"/>
          <ac:spMkLst>
            <pc:docMk/>
            <pc:sldMk cId="1718604861" sldId="292"/>
            <ac:spMk id="3" creationId="{9427180E-114D-E81F-B497-50CA80F4B035}"/>
          </ac:spMkLst>
        </pc:spChg>
        <pc:spChg chg="add del">
          <ac:chgData name="Lisy, Jennifer" userId="023f4a25-2351-44fe-aad7-4d035d072a17" providerId="ADAL" clId="{115F5C42-5740-4ED3-97D9-40464C7E8839}" dt="2023-10-11T15:26:28.322" v="2651" actId="478"/>
          <ac:spMkLst>
            <pc:docMk/>
            <pc:sldMk cId="1718604861" sldId="292"/>
            <ac:spMk id="6" creationId="{94AB3616-2DCD-96EB-5C69-BDD5EFD5747A}"/>
          </ac:spMkLst>
        </pc:spChg>
        <pc:spChg chg="add del mod">
          <ac:chgData name="Lisy, Jennifer" userId="023f4a25-2351-44fe-aad7-4d035d072a17" providerId="ADAL" clId="{115F5C42-5740-4ED3-97D9-40464C7E8839}" dt="2023-10-11T15:26:29.681" v="2652" actId="478"/>
          <ac:spMkLst>
            <pc:docMk/>
            <pc:sldMk cId="1718604861" sldId="292"/>
            <ac:spMk id="7" creationId="{7E795699-836F-5CA1-24F6-212F4F25D13B}"/>
          </ac:spMkLst>
        </pc:spChg>
        <pc:picChg chg="add mod">
          <ac:chgData name="Lisy, Jennifer" userId="023f4a25-2351-44fe-aad7-4d035d072a17" providerId="ADAL" clId="{115F5C42-5740-4ED3-97D9-40464C7E8839}" dt="2023-10-11T15:28:55.938" v="2679" actId="1036"/>
          <ac:picMkLst>
            <pc:docMk/>
            <pc:sldMk cId="1718604861" sldId="292"/>
            <ac:picMk id="8" creationId="{88B63A47-2D1F-DB98-2CF5-B627F4705606}"/>
          </ac:picMkLst>
        </pc:picChg>
      </pc:sldChg>
      <pc:sldChg chg="addSp delSp modSp new mod setBg">
        <pc:chgData name="Lisy, Jennifer" userId="023f4a25-2351-44fe-aad7-4d035d072a17" providerId="ADAL" clId="{115F5C42-5740-4ED3-97D9-40464C7E8839}" dt="2023-10-11T21:42:33.360" v="2978"/>
        <pc:sldMkLst>
          <pc:docMk/>
          <pc:sldMk cId="32651845" sldId="294"/>
        </pc:sldMkLst>
        <pc:spChg chg="del">
          <ac:chgData name="Lisy, Jennifer" userId="023f4a25-2351-44fe-aad7-4d035d072a17" providerId="ADAL" clId="{115F5C42-5740-4ED3-97D9-40464C7E8839}" dt="2023-10-11T15:34:05.728" v="2681" actId="22"/>
          <ac:spMkLst>
            <pc:docMk/>
            <pc:sldMk cId="32651845" sldId="294"/>
            <ac:spMk id="2" creationId="{C5F51DFD-664D-E5A9-3AEC-F45C92655319}"/>
          </ac:spMkLst>
        </pc:spChg>
        <pc:spChg chg="del">
          <ac:chgData name="Lisy, Jennifer" userId="023f4a25-2351-44fe-aad7-4d035d072a17" providerId="ADAL" clId="{115F5C42-5740-4ED3-97D9-40464C7E8839}" dt="2023-10-11T15:34:08.698" v="2682" actId="26606"/>
          <ac:spMkLst>
            <pc:docMk/>
            <pc:sldMk cId="32651845" sldId="294"/>
            <ac:spMk id="3" creationId="{6C0C5D88-7231-87B7-F60E-5BBC3B763072}"/>
          </ac:spMkLst>
        </pc:spChg>
        <pc:spChg chg="mod modVis">
          <ac:chgData name="Lisy, Jennifer" userId="023f4a25-2351-44fe-aad7-4d035d072a17" providerId="ADAL" clId="{115F5C42-5740-4ED3-97D9-40464C7E8839}" dt="2023-10-11T15:34:08.698" v="2682" actId="26606"/>
          <ac:spMkLst>
            <pc:docMk/>
            <pc:sldMk cId="32651845" sldId="294"/>
            <ac:spMk id="4" creationId="{ADBB5778-F685-06C6-9483-921096EE3F0D}"/>
          </ac:spMkLst>
        </pc:spChg>
        <pc:spChg chg="del mod">
          <ac:chgData name="Lisy, Jennifer" userId="023f4a25-2351-44fe-aad7-4d035d072a17" providerId="ADAL" clId="{115F5C42-5740-4ED3-97D9-40464C7E8839}" dt="2023-10-11T21:42:27.230" v="2977" actId="478"/>
          <ac:spMkLst>
            <pc:docMk/>
            <pc:sldMk cId="32651845" sldId="294"/>
            <ac:spMk id="5" creationId="{24589502-D776-B06C-4D0F-A15A8F9E2596}"/>
          </ac:spMkLst>
        </pc:spChg>
        <pc:picChg chg="add mod ord">
          <ac:chgData name="Lisy, Jennifer" userId="023f4a25-2351-44fe-aad7-4d035d072a17" providerId="ADAL" clId="{115F5C42-5740-4ED3-97D9-40464C7E8839}" dt="2023-10-11T15:34:08.698" v="2682" actId="26606"/>
          <ac:picMkLst>
            <pc:docMk/>
            <pc:sldMk cId="32651845" sldId="294"/>
            <ac:picMk id="7" creationId="{B8D7493B-7083-EC4B-3BAE-F3AB2FA98022}"/>
          </ac:picMkLst>
        </pc:picChg>
      </pc:sldChg>
      <pc:sldChg chg="modSp new mod">
        <pc:chgData name="Lisy, Jennifer" userId="023f4a25-2351-44fe-aad7-4d035d072a17" providerId="ADAL" clId="{115F5C42-5740-4ED3-97D9-40464C7E8839}" dt="2023-10-11T21:46:04.377" v="3149" actId="20577"/>
        <pc:sldMkLst>
          <pc:docMk/>
          <pc:sldMk cId="2472324348" sldId="295"/>
        </pc:sldMkLst>
        <pc:spChg chg="mod">
          <ac:chgData name="Lisy, Jennifer" userId="023f4a25-2351-44fe-aad7-4d035d072a17" providerId="ADAL" clId="{115F5C42-5740-4ED3-97D9-40464C7E8839}" dt="2023-10-11T21:46:04.377" v="3149" actId="20577"/>
          <ac:spMkLst>
            <pc:docMk/>
            <pc:sldMk cId="2472324348" sldId="295"/>
            <ac:spMk id="2" creationId="{5122236A-2352-44A6-E5D0-065A22C8591B}"/>
          </ac:spMkLst>
        </pc:spChg>
        <pc:spChg chg="mod">
          <ac:chgData name="Lisy, Jennifer" userId="023f4a25-2351-44fe-aad7-4d035d072a17" providerId="ADAL" clId="{115F5C42-5740-4ED3-97D9-40464C7E8839}" dt="2023-10-11T16:15:09.245" v="2722" actId="20577"/>
          <ac:spMkLst>
            <pc:docMk/>
            <pc:sldMk cId="2472324348" sldId="295"/>
            <ac:spMk id="3" creationId="{7F838042-1C03-5960-E7A1-B06EA6058904}"/>
          </ac:spMkLst>
        </pc:spChg>
      </pc:sldChg>
      <pc:sldChg chg="addSp modSp new mod modNotesTx">
        <pc:chgData name="Lisy, Jennifer" userId="023f4a25-2351-44fe-aad7-4d035d072a17" providerId="ADAL" clId="{115F5C42-5740-4ED3-97D9-40464C7E8839}" dt="2023-10-11T21:46:29.027" v="3204" actId="20577"/>
        <pc:sldMkLst>
          <pc:docMk/>
          <pc:sldMk cId="596411309" sldId="296"/>
        </pc:sldMkLst>
        <pc:spChg chg="mod">
          <ac:chgData name="Lisy, Jennifer" userId="023f4a25-2351-44fe-aad7-4d035d072a17" providerId="ADAL" clId="{115F5C42-5740-4ED3-97D9-40464C7E8839}" dt="2023-10-11T19:19:51.310" v="2875" actId="14100"/>
          <ac:spMkLst>
            <pc:docMk/>
            <pc:sldMk cId="596411309" sldId="296"/>
            <ac:spMk id="2" creationId="{592FD0F4-8828-F295-F6C8-99EBA4938844}"/>
          </ac:spMkLst>
        </pc:spChg>
        <pc:spChg chg="mod">
          <ac:chgData name="Lisy, Jennifer" userId="023f4a25-2351-44fe-aad7-4d035d072a17" providerId="ADAL" clId="{115F5C42-5740-4ED3-97D9-40464C7E8839}" dt="2023-10-11T19:19:48.283" v="2874" actId="1076"/>
          <ac:spMkLst>
            <pc:docMk/>
            <pc:sldMk cId="596411309" sldId="296"/>
            <ac:spMk id="3" creationId="{4B43E058-9F93-8A84-628E-36324A33AD19}"/>
          </ac:spMkLst>
        </pc:spChg>
        <pc:spChg chg="add mod">
          <ac:chgData name="Lisy, Jennifer" userId="023f4a25-2351-44fe-aad7-4d035d072a17" providerId="ADAL" clId="{115F5C42-5740-4ED3-97D9-40464C7E8839}" dt="2023-10-11T16:17:26.290" v="2749" actId="113"/>
          <ac:spMkLst>
            <pc:docMk/>
            <pc:sldMk cId="596411309" sldId="296"/>
            <ac:spMk id="7" creationId="{8ACB9979-8D25-6CDE-545F-6C04DEE5622C}"/>
          </ac:spMkLst>
        </pc:spChg>
        <pc:picChg chg="add mod">
          <ac:chgData name="Lisy, Jennifer" userId="023f4a25-2351-44fe-aad7-4d035d072a17" providerId="ADAL" clId="{115F5C42-5740-4ED3-97D9-40464C7E8839}" dt="2023-10-11T16:17:06.577" v="2745" actId="1076"/>
          <ac:picMkLst>
            <pc:docMk/>
            <pc:sldMk cId="596411309" sldId="296"/>
            <ac:picMk id="2050" creationId="{B0529D2B-5E70-B462-86D5-C3A988F249D9}"/>
          </ac:picMkLst>
        </pc:picChg>
      </pc:sldChg>
      <pc:sldChg chg="delSp mod ord setBg">
        <pc:chgData name="Lisy, Jennifer" userId="023f4a25-2351-44fe-aad7-4d035d072a17" providerId="ADAL" clId="{115F5C42-5740-4ED3-97D9-40464C7E8839}" dt="2023-10-11T21:38:03.948" v="2923"/>
        <pc:sldMkLst>
          <pc:docMk/>
          <pc:sldMk cId="3066378123" sldId="298"/>
        </pc:sldMkLst>
        <pc:spChg chg="del">
          <ac:chgData name="Lisy, Jennifer" userId="023f4a25-2351-44fe-aad7-4d035d072a17" providerId="ADAL" clId="{115F5C42-5740-4ED3-97D9-40464C7E8839}" dt="2023-10-11T21:37:17.274" v="2879" actId="478"/>
          <ac:spMkLst>
            <pc:docMk/>
            <pc:sldMk cId="3066378123" sldId="298"/>
            <ac:spMk id="5" creationId="{95D54302-66A5-46F4-1863-FAD04F0E94E2}"/>
          </ac:spMkLst>
        </pc:spChg>
      </pc:sldChg>
      <pc:sldChg chg="delSp mod ord setBg">
        <pc:chgData name="Lisy, Jennifer" userId="023f4a25-2351-44fe-aad7-4d035d072a17" providerId="ADAL" clId="{115F5C42-5740-4ED3-97D9-40464C7E8839}" dt="2023-10-11T21:41:32.403" v="2976"/>
        <pc:sldMkLst>
          <pc:docMk/>
          <pc:sldMk cId="2828471280" sldId="299"/>
        </pc:sldMkLst>
        <pc:spChg chg="del">
          <ac:chgData name="Lisy, Jennifer" userId="023f4a25-2351-44fe-aad7-4d035d072a17" providerId="ADAL" clId="{115F5C42-5740-4ED3-97D9-40464C7E8839}" dt="2023-10-11T21:36:54.264" v="2876" actId="478"/>
          <ac:spMkLst>
            <pc:docMk/>
            <pc:sldMk cId="2828471280" sldId="299"/>
            <ac:spMk id="5" creationId="{C77C88B8-A371-3C3B-E1BD-663F609217C2}"/>
          </ac:spMkLst>
        </pc:spChg>
      </pc:sldChg>
      <pc:sldChg chg="modSp new mod">
        <pc:chgData name="Lisy, Jennifer" userId="023f4a25-2351-44fe-aad7-4d035d072a17" providerId="ADAL" clId="{115F5C42-5740-4ED3-97D9-40464C7E8839}" dt="2023-10-11T21:44:03.780" v="3111" actId="20577"/>
        <pc:sldMkLst>
          <pc:docMk/>
          <pc:sldMk cId="91397308" sldId="300"/>
        </pc:sldMkLst>
        <pc:spChg chg="mod">
          <ac:chgData name="Lisy, Jennifer" userId="023f4a25-2351-44fe-aad7-4d035d072a17" providerId="ADAL" clId="{115F5C42-5740-4ED3-97D9-40464C7E8839}" dt="2023-10-11T21:44:03.780" v="3111" actId="20577"/>
          <ac:spMkLst>
            <pc:docMk/>
            <pc:sldMk cId="91397308" sldId="300"/>
            <ac:spMk id="2" creationId="{73151AD6-CBB4-275A-9EFB-F04163EF7C44}"/>
          </ac:spMkLst>
        </pc:spChg>
        <pc:spChg chg="mod">
          <ac:chgData name="Lisy, Jennifer" userId="023f4a25-2351-44fe-aad7-4d035d072a17" providerId="ADAL" clId="{115F5C42-5740-4ED3-97D9-40464C7E8839}" dt="2023-10-11T21:43:34.117" v="3079" actId="20577"/>
          <ac:spMkLst>
            <pc:docMk/>
            <pc:sldMk cId="91397308" sldId="300"/>
            <ac:spMk id="3" creationId="{113D3800-1700-8456-0327-22E3B290977C}"/>
          </ac:spMkLst>
        </pc:spChg>
      </pc:sldChg>
      <pc:sldChg chg="addSp delSp modSp new mod">
        <pc:chgData name="Lisy, Jennifer" userId="023f4a25-2351-44fe-aad7-4d035d072a17" providerId="ADAL" clId="{115F5C42-5740-4ED3-97D9-40464C7E8839}" dt="2023-10-11T21:49:47.206" v="3329" actId="20577"/>
        <pc:sldMkLst>
          <pc:docMk/>
          <pc:sldMk cId="3237093172" sldId="301"/>
        </pc:sldMkLst>
        <pc:spChg chg="del">
          <ac:chgData name="Lisy, Jennifer" userId="023f4a25-2351-44fe-aad7-4d035d072a17" providerId="ADAL" clId="{115F5C42-5740-4ED3-97D9-40464C7E8839}" dt="2023-10-11T21:47:24.830" v="3213"/>
          <ac:spMkLst>
            <pc:docMk/>
            <pc:sldMk cId="3237093172" sldId="301"/>
            <ac:spMk id="2" creationId="{00ACCEE2-BF20-DD05-733C-2D98F8CA01E8}"/>
          </ac:spMkLst>
        </pc:spChg>
        <pc:spChg chg="mod">
          <ac:chgData name="Lisy, Jennifer" userId="023f4a25-2351-44fe-aad7-4d035d072a17" providerId="ADAL" clId="{115F5C42-5740-4ED3-97D9-40464C7E8839}" dt="2023-10-11T21:46:58.623" v="3212" actId="20577"/>
          <ac:spMkLst>
            <pc:docMk/>
            <pc:sldMk cId="3237093172" sldId="301"/>
            <ac:spMk id="3" creationId="{B3522910-9469-0ABE-47DC-435A3C316C77}"/>
          </ac:spMkLst>
        </pc:spChg>
        <pc:spChg chg="add mod">
          <ac:chgData name="Lisy, Jennifer" userId="023f4a25-2351-44fe-aad7-4d035d072a17" providerId="ADAL" clId="{115F5C42-5740-4ED3-97D9-40464C7E8839}" dt="2023-10-11T21:47:53.604" v="3218" actId="1076"/>
          <ac:spMkLst>
            <pc:docMk/>
            <pc:sldMk cId="3237093172" sldId="301"/>
            <ac:spMk id="7" creationId="{487FD943-492E-7935-B05C-9122B58F8A8F}"/>
          </ac:spMkLst>
        </pc:spChg>
        <pc:spChg chg="add mod">
          <ac:chgData name="Lisy, Jennifer" userId="023f4a25-2351-44fe-aad7-4d035d072a17" providerId="ADAL" clId="{115F5C42-5740-4ED3-97D9-40464C7E8839}" dt="2023-10-11T21:49:47.206" v="3329" actId="20577"/>
          <ac:spMkLst>
            <pc:docMk/>
            <pc:sldMk cId="3237093172" sldId="301"/>
            <ac:spMk id="8" creationId="{F2D4CD9A-78F8-222B-6BC9-34268B4AE51E}"/>
          </ac:spMkLst>
        </pc:spChg>
        <pc:picChg chg="add mod">
          <ac:chgData name="Lisy, Jennifer" userId="023f4a25-2351-44fe-aad7-4d035d072a17" providerId="ADAL" clId="{115F5C42-5740-4ED3-97D9-40464C7E8839}" dt="2023-10-11T21:47:48.186" v="3217" actId="1076"/>
          <ac:picMkLst>
            <pc:docMk/>
            <pc:sldMk cId="3237093172" sldId="301"/>
            <ac:picMk id="2050" creationId="{A5D5F670-31C4-F2F8-A92A-2625DCA2DB90}"/>
          </ac:picMkLst>
        </pc:picChg>
      </pc:sldChg>
      <pc:sldChg chg="addSp modSp new mod setBg">
        <pc:chgData name="Lisy, Jennifer" userId="023f4a25-2351-44fe-aad7-4d035d072a17" providerId="ADAL" clId="{115F5C42-5740-4ED3-97D9-40464C7E8839}" dt="2023-10-11T21:55:20.366" v="3465" actId="14100"/>
        <pc:sldMkLst>
          <pc:docMk/>
          <pc:sldMk cId="794018878" sldId="302"/>
        </pc:sldMkLst>
        <pc:spChg chg="mod">
          <ac:chgData name="Lisy, Jennifer" userId="023f4a25-2351-44fe-aad7-4d035d072a17" providerId="ADAL" clId="{115F5C42-5740-4ED3-97D9-40464C7E8839}" dt="2023-10-11T21:55:20.366" v="3465" actId="14100"/>
          <ac:spMkLst>
            <pc:docMk/>
            <pc:sldMk cId="794018878" sldId="302"/>
            <ac:spMk id="2" creationId="{6553DE1A-B8B5-48A0-E3F9-351EED18BEF9}"/>
          </ac:spMkLst>
        </pc:spChg>
        <pc:spChg chg="mod">
          <ac:chgData name="Lisy, Jennifer" userId="023f4a25-2351-44fe-aad7-4d035d072a17" providerId="ADAL" clId="{115F5C42-5740-4ED3-97D9-40464C7E8839}" dt="2023-10-11T21:55:14.531" v="3464" actId="207"/>
          <ac:spMkLst>
            <pc:docMk/>
            <pc:sldMk cId="794018878" sldId="302"/>
            <ac:spMk id="3" creationId="{952C1C2E-C0EA-F75E-418B-0E66BEB24C80}"/>
          </ac:spMkLst>
        </pc:spChg>
        <pc:picChg chg="add mod">
          <ac:chgData name="Lisy, Jennifer" userId="023f4a25-2351-44fe-aad7-4d035d072a17" providerId="ADAL" clId="{115F5C42-5740-4ED3-97D9-40464C7E8839}" dt="2023-10-11T21:54:34.878" v="3460" actId="1076"/>
          <ac:picMkLst>
            <pc:docMk/>
            <pc:sldMk cId="794018878" sldId="302"/>
            <ac:picMk id="4098" creationId="{97B5EBD4-9072-AEBA-015E-07F6B904276A}"/>
          </ac:picMkLst>
        </pc:picChg>
      </pc:sldChg>
      <pc:sldChg chg="modSp new mod">
        <pc:chgData name="Lisy, Jennifer" userId="023f4a25-2351-44fe-aad7-4d035d072a17" providerId="ADAL" clId="{115F5C42-5740-4ED3-97D9-40464C7E8839}" dt="2023-10-12T12:20:31.093" v="3529" actId="20577"/>
        <pc:sldMkLst>
          <pc:docMk/>
          <pc:sldMk cId="1782800002" sldId="303"/>
        </pc:sldMkLst>
        <pc:spChg chg="mod">
          <ac:chgData name="Lisy, Jennifer" userId="023f4a25-2351-44fe-aad7-4d035d072a17" providerId="ADAL" clId="{115F5C42-5740-4ED3-97D9-40464C7E8839}" dt="2023-10-12T12:20:31.093" v="3529" actId="20577"/>
          <ac:spMkLst>
            <pc:docMk/>
            <pc:sldMk cId="1782800002" sldId="303"/>
            <ac:spMk id="2" creationId="{FB3826FF-001E-87AF-517D-27F9B555090C}"/>
          </ac:spMkLst>
        </pc:spChg>
        <pc:spChg chg="mod">
          <ac:chgData name="Lisy, Jennifer" userId="023f4a25-2351-44fe-aad7-4d035d072a17" providerId="ADAL" clId="{115F5C42-5740-4ED3-97D9-40464C7E8839}" dt="2023-10-12T12:18:29.490" v="3488" actId="20577"/>
          <ac:spMkLst>
            <pc:docMk/>
            <pc:sldMk cId="1782800002" sldId="303"/>
            <ac:spMk id="3" creationId="{DA1B3C85-AD77-128B-3D52-C3FCA3E11B05}"/>
          </ac:spMkLst>
        </pc:spChg>
      </pc:sldChg>
      <pc:sldChg chg="modSp new mod">
        <pc:chgData name="Lisy, Jennifer" userId="023f4a25-2351-44fe-aad7-4d035d072a17" providerId="ADAL" clId="{115F5C42-5740-4ED3-97D9-40464C7E8839}" dt="2023-10-12T12:22:02.658" v="3628" actId="20577"/>
        <pc:sldMkLst>
          <pc:docMk/>
          <pc:sldMk cId="711008996" sldId="304"/>
        </pc:sldMkLst>
        <pc:spChg chg="mod">
          <ac:chgData name="Lisy, Jennifer" userId="023f4a25-2351-44fe-aad7-4d035d072a17" providerId="ADAL" clId="{115F5C42-5740-4ED3-97D9-40464C7E8839}" dt="2023-10-12T12:22:02.658" v="3628" actId="20577"/>
          <ac:spMkLst>
            <pc:docMk/>
            <pc:sldMk cId="711008996" sldId="304"/>
            <ac:spMk id="2" creationId="{3D376EF7-4350-C2E2-96D7-663F9D62F838}"/>
          </ac:spMkLst>
        </pc:spChg>
        <pc:spChg chg="mod">
          <ac:chgData name="Lisy, Jennifer" userId="023f4a25-2351-44fe-aad7-4d035d072a17" providerId="ADAL" clId="{115F5C42-5740-4ED3-97D9-40464C7E8839}" dt="2023-10-12T12:21:33.473" v="3539" actId="20577"/>
          <ac:spMkLst>
            <pc:docMk/>
            <pc:sldMk cId="711008996" sldId="304"/>
            <ac:spMk id="3" creationId="{416CAB2E-D530-A088-774D-FD130196B600}"/>
          </ac:spMkLst>
        </pc:spChg>
      </pc:sldChg>
      <pc:sldChg chg="add">
        <pc:chgData name="Lisy, Jennifer" userId="023f4a25-2351-44fe-aad7-4d035d072a17" providerId="ADAL" clId="{115F5C42-5740-4ED3-97D9-40464C7E8839}" dt="2023-10-12T12:25:53.877" v="3635"/>
        <pc:sldMkLst>
          <pc:docMk/>
          <pc:sldMk cId="476550360" sldId="305"/>
        </pc:sldMkLst>
      </pc:sldChg>
      <pc:sldChg chg="delSp add del setBg delDesignElem">
        <pc:chgData name="Lisy, Jennifer" userId="023f4a25-2351-44fe-aad7-4d035d072a17" providerId="ADAL" clId="{115F5C42-5740-4ED3-97D9-40464C7E8839}" dt="2023-10-12T12:25:03.952" v="3634" actId="2696"/>
        <pc:sldMkLst>
          <pc:docMk/>
          <pc:sldMk cId="729488012" sldId="305"/>
        </pc:sldMkLst>
        <pc:spChg chg="del">
          <ac:chgData name="Lisy, Jennifer" userId="023f4a25-2351-44fe-aad7-4d035d072a17" providerId="ADAL" clId="{115F5C42-5740-4ED3-97D9-40464C7E8839}" dt="2023-10-12T12:24:37.147" v="3630"/>
          <ac:spMkLst>
            <pc:docMk/>
            <pc:sldMk cId="729488012" sldId="305"/>
            <ac:spMk id="3079" creationId="{B210AC1D-4063-4C6E-9528-FA9C4C0C18E6}"/>
          </ac:spMkLst>
        </pc:spChg>
        <pc:spChg chg="del">
          <ac:chgData name="Lisy, Jennifer" userId="023f4a25-2351-44fe-aad7-4d035d072a17" providerId="ADAL" clId="{115F5C42-5740-4ED3-97D9-40464C7E8839}" dt="2023-10-12T12:24:37.147" v="3630"/>
          <ac:spMkLst>
            <pc:docMk/>
            <pc:sldMk cId="729488012" sldId="305"/>
            <ac:spMk id="3081" creationId="{02F8C595-E68C-4306-AED8-DC7826A0A506}"/>
          </ac:spMkLst>
        </pc:spChg>
      </pc:sldChg>
      <pc:sldChg chg="add del">
        <pc:chgData name="Lisy, Jennifer" userId="023f4a25-2351-44fe-aad7-4d035d072a17" providerId="ADAL" clId="{115F5C42-5740-4ED3-97D9-40464C7E8839}" dt="2023-10-12T12:24:47.315" v="3633" actId="47"/>
        <pc:sldMkLst>
          <pc:docMk/>
          <pc:sldMk cId="3145273482" sldId="306"/>
        </pc:sldMkLst>
      </pc:sldChg>
      <pc:sldChg chg="add del">
        <pc:chgData name="Lisy, Jennifer" userId="023f4a25-2351-44fe-aad7-4d035d072a17" providerId="ADAL" clId="{115F5C42-5740-4ED3-97D9-40464C7E8839}" dt="2023-10-12T12:24:40.877" v="3631" actId="47"/>
        <pc:sldMkLst>
          <pc:docMk/>
          <pc:sldMk cId="4292459683" sldId="307"/>
        </pc:sldMkLst>
      </pc:sldChg>
      <pc:sldChg chg="add del">
        <pc:chgData name="Lisy, Jennifer" userId="023f4a25-2351-44fe-aad7-4d035d072a17" providerId="ADAL" clId="{115F5C42-5740-4ED3-97D9-40464C7E8839}" dt="2023-10-12T12:24:41.874" v="3632" actId="47"/>
        <pc:sldMkLst>
          <pc:docMk/>
          <pc:sldMk cId="2513575185" sldId="308"/>
        </pc:sldMkLst>
      </pc:sldChg>
      <pc:sldChg chg="add">
        <pc:chgData name="Lisy, Jennifer" userId="023f4a25-2351-44fe-aad7-4d035d072a17" providerId="ADAL" clId="{115F5C42-5740-4ED3-97D9-40464C7E8839}" dt="2023-10-12T12:25:53.877" v="3635"/>
        <pc:sldMkLst>
          <pc:docMk/>
          <pc:sldMk cId="1966710964" sldId="309"/>
        </pc:sldMkLst>
      </pc:sldChg>
      <pc:sldChg chg="add del">
        <pc:chgData name="Lisy, Jennifer" userId="023f4a25-2351-44fe-aad7-4d035d072a17" providerId="ADAL" clId="{115F5C42-5740-4ED3-97D9-40464C7E8839}" dt="2023-10-12T12:25:03.952" v="3634" actId="2696"/>
        <pc:sldMkLst>
          <pc:docMk/>
          <pc:sldMk cId="2304872049" sldId="309"/>
        </pc:sldMkLst>
      </pc:sldChg>
      <pc:sldChg chg="add del">
        <pc:chgData name="Lisy, Jennifer" userId="023f4a25-2351-44fe-aad7-4d035d072a17" providerId="ADAL" clId="{115F5C42-5740-4ED3-97D9-40464C7E8839}" dt="2023-10-12T12:25:03.952" v="3634" actId="2696"/>
        <pc:sldMkLst>
          <pc:docMk/>
          <pc:sldMk cId="151377707" sldId="310"/>
        </pc:sldMkLst>
      </pc:sldChg>
      <pc:sldChg chg="add">
        <pc:chgData name="Lisy, Jennifer" userId="023f4a25-2351-44fe-aad7-4d035d072a17" providerId="ADAL" clId="{115F5C42-5740-4ED3-97D9-40464C7E8839}" dt="2023-10-12T12:25:53.877" v="3635"/>
        <pc:sldMkLst>
          <pc:docMk/>
          <pc:sldMk cId="303657238" sldId="310"/>
        </pc:sldMkLst>
      </pc:sldChg>
      <pc:sldChg chg="modSp new mod">
        <pc:chgData name="Lisy, Jennifer" userId="023f4a25-2351-44fe-aad7-4d035d072a17" providerId="ADAL" clId="{115F5C42-5740-4ED3-97D9-40464C7E8839}" dt="2023-10-12T12:29:17.919" v="3927" actId="20577"/>
        <pc:sldMkLst>
          <pc:docMk/>
          <pc:sldMk cId="4223064809" sldId="311"/>
        </pc:sldMkLst>
        <pc:spChg chg="mod">
          <ac:chgData name="Lisy, Jennifer" userId="023f4a25-2351-44fe-aad7-4d035d072a17" providerId="ADAL" clId="{115F5C42-5740-4ED3-97D9-40464C7E8839}" dt="2023-10-12T12:29:17.919" v="3927" actId="20577"/>
          <ac:spMkLst>
            <pc:docMk/>
            <pc:sldMk cId="4223064809" sldId="311"/>
            <ac:spMk id="2" creationId="{352E7A01-921B-2F7C-F0FF-96B1FD0CEA6A}"/>
          </ac:spMkLst>
        </pc:spChg>
        <pc:spChg chg="mod">
          <ac:chgData name="Lisy, Jennifer" userId="023f4a25-2351-44fe-aad7-4d035d072a17" providerId="ADAL" clId="{115F5C42-5740-4ED3-97D9-40464C7E8839}" dt="2023-10-12T12:26:54.511" v="3686" actId="20577"/>
          <ac:spMkLst>
            <pc:docMk/>
            <pc:sldMk cId="4223064809" sldId="311"/>
            <ac:spMk id="3" creationId="{02A7C287-55ED-2607-C798-D4A90E2E1079}"/>
          </ac:spMkLst>
        </pc:spChg>
      </pc:sldChg>
    </pc:docChg>
  </pc:docChgLst>
  <pc:docChgLst>
    <pc:chgData name="Ciroli, Kimberly" userId="S::ciroli@ohio.edu::54007df9-fa07-47a7-87bd-940a356d7ed5" providerId="AD" clId="Web-{3E8180F9-B61B-70CC-2AA7-A3070EDB69C8}"/>
    <pc:docChg chg="addSld modSld">
      <pc:chgData name="Ciroli, Kimberly" userId="S::ciroli@ohio.edu::54007df9-fa07-47a7-87bd-940a356d7ed5" providerId="AD" clId="Web-{3E8180F9-B61B-70CC-2AA7-A3070EDB69C8}" dt="2023-10-11T20:56:23.887" v="5" actId="14100"/>
      <pc:docMkLst>
        <pc:docMk/>
      </pc:docMkLst>
      <pc:sldChg chg="addSp delSp modSp new">
        <pc:chgData name="Ciroli, Kimberly" userId="S::ciroli@ohio.edu::54007df9-fa07-47a7-87bd-940a356d7ed5" providerId="AD" clId="Web-{3E8180F9-B61B-70CC-2AA7-A3070EDB69C8}" dt="2023-10-11T20:56:23.887" v="5" actId="14100"/>
        <pc:sldMkLst>
          <pc:docMk/>
          <pc:sldMk cId="2828471280" sldId="299"/>
        </pc:sldMkLst>
        <pc:spChg chg="del">
          <ac:chgData name="Ciroli, Kimberly" userId="S::ciroli@ohio.edu::54007df9-fa07-47a7-87bd-940a356d7ed5" providerId="AD" clId="Web-{3E8180F9-B61B-70CC-2AA7-A3070EDB69C8}" dt="2023-10-11T20:55:59.855" v="1"/>
          <ac:spMkLst>
            <pc:docMk/>
            <pc:sldMk cId="2828471280" sldId="299"/>
            <ac:spMk id="2" creationId="{ADDBEFBB-5881-7CBF-6D2E-498797798165}"/>
          </ac:spMkLst>
        </pc:spChg>
        <pc:spChg chg="del">
          <ac:chgData name="Ciroli, Kimberly" userId="S::ciroli@ohio.edu::54007df9-fa07-47a7-87bd-940a356d7ed5" providerId="AD" clId="Web-{3E8180F9-B61B-70CC-2AA7-A3070EDB69C8}" dt="2023-10-11T20:56:06.496" v="2"/>
          <ac:spMkLst>
            <pc:docMk/>
            <pc:sldMk cId="2828471280" sldId="299"/>
            <ac:spMk id="3" creationId="{A10059F2-979B-430F-2256-F199D7AE9AC3}"/>
          </ac:spMkLst>
        </pc:spChg>
        <pc:spChg chg="mod modVis">
          <ac:chgData name="Ciroli, Kimberly" userId="S::ciroli@ohio.edu::54007df9-fa07-47a7-87bd-940a356d7ed5" providerId="AD" clId="Web-{3E8180F9-B61B-70CC-2AA7-A3070EDB69C8}" dt="2023-10-11T20:56:06.496" v="2"/>
          <ac:spMkLst>
            <pc:docMk/>
            <pc:sldMk cId="2828471280" sldId="299"/>
            <ac:spMk id="4" creationId="{8D7000A9-3D5E-9C17-FE3B-83DD8BAFB257}"/>
          </ac:spMkLst>
        </pc:spChg>
        <pc:spChg chg="mod">
          <ac:chgData name="Ciroli, Kimberly" userId="S::ciroli@ohio.edu::54007df9-fa07-47a7-87bd-940a356d7ed5" providerId="AD" clId="Web-{3E8180F9-B61B-70CC-2AA7-A3070EDB69C8}" dt="2023-10-11T20:56:06.496" v="2"/>
          <ac:spMkLst>
            <pc:docMk/>
            <pc:sldMk cId="2828471280" sldId="299"/>
            <ac:spMk id="5" creationId="{C77C88B8-A371-3C3B-E1BD-663F609217C2}"/>
          </ac:spMkLst>
        </pc:spChg>
        <pc:picChg chg="add mod ord">
          <ac:chgData name="Ciroli, Kimberly" userId="S::ciroli@ohio.edu::54007df9-fa07-47a7-87bd-940a356d7ed5" providerId="AD" clId="Web-{3E8180F9-B61B-70CC-2AA7-A3070EDB69C8}" dt="2023-10-11T20:56:23.887" v="5" actId="14100"/>
          <ac:picMkLst>
            <pc:docMk/>
            <pc:sldMk cId="2828471280" sldId="299"/>
            <ac:picMk id="6" creationId="{818EC4F5-DD43-609B-1782-629211606055}"/>
          </ac:picMkLst>
        </pc:picChg>
      </pc:sldChg>
    </pc:docChg>
  </pc:docChgLst>
  <pc:docChgLst>
    <pc:chgData name="Ciroli, Kimberly" userId="S::ciroli@ohio.edu::54007df9-fa07-47a7-87bd-940a356d7ed5" providerId="AD" clId="Web-{6BD67B78-B58E-8F2A-3025-A0C79D328FB2}"/>
    <pc:docChg chg="addSld modSld">
      <pc:chgData name="Ciroli, Kimberly" userId="S::ciroli@ohio.edu::54007df9-fa07-47a7-87bd-940a356d7ed5" providerId="AD" clId="Web-{6BD67B78-B58E-8F2A-3025-A0C79D328FB2}" dt="2023-10-09T18:35:15.529" v="47" actId="1076"/>
      <pc:docMkLst>
        <pc:docMk/>
      </pc:docMkLst>
      <pc:sldChg chg="modSp">
        <pc:chgData name="Ciroli, Kimberly" userId="S::ciroli@ohio.edu::54007df9-fa07-47a7-87bd-940a356d7ed5" providerId="AD" clId="Web-{6BD67B78-B58E-8F2A-3025-A0C79D328FB2}" dt="2023-10-09T18:30:07.157" v="36" actId="20577"/>
        <pc:sldMkLst>
          <pc:docMk/>
          <pc:sldMk cId="4275643580" sldId="272"/>
        </pc:sldMkLst>
        <pc:spChg chg="mod">
          <ac:chgData name="Ciroli, Kimberly" userId="S::ciroli@ohio.edu::54007df9-fa07-47a7-87bd-940a356d7ed5" providerId="AD" clId="Web-{6BD67B78-B58E-8F2A-3025-A0C79D328FB2}" dt="2023-10-09T18:30:07.157" v="36" actId="20577"/>
          <ac:spMkLst>
            <pc:docMk/>
            <pc:sldMk cId="4275643580" sldId="272"/>
            <ac:spMk id="2" creationId="{40BA47A5-E82B-A270-2DCB-6E3C3E2B038E}"/>
          </ac:spMkLst>
        </pc:spChg>
      </pc:sldChg>
      <pc:sldChg chg="addSp delSp modSp new">
        <pc:chgData name="Ciroli, Kimberly" userId="S::ciroli@ohio.edu::54007df9-fa07-47a7-87bd-940a356d7ed5" providerId="AD" clId="Web-{6BD67B78-B58E-8F2A-3025-A0C79D328FB2}" dt="2023-10-09T18:35:15.529" v="47" actId="1076"/>
        <pc:sldMkLst>
          <pc:docMk/>
          <pc:sldMk cId="2539910901" sldId="277"/>
        </pc:sldMkLst>
        <pc:spChg chg="del mod">
          <ac:chgData name="Ciroli, Kimberly" userId="S::ciroli@ohio.edu::54007df9-fa07-47a7-87bd-940a356d7ed5" providerId="AD" clId="Web-{6BD67B78-B58E-8F2A-3025-A0C79D328FB2}" dt="2023-10-09T18:34:57.842" v="39"/>
          <ac:spMkLst>
            <pc:docMk/>
            <pc:sldMk cId="2539910901" sldId="277"/>
            <ac:spMk id="2" creationId="{CD36B718-310F-8FF6-4E25-4B851F7A1317}"/>
          </ac:spMkLst>
        </pc:spChg>
        <pc:spChg chg="mod">
          <ac:chgData name="Ciroli, Kimberly" userId="S::ciroli@ohio.edu::54007df9-fa07-47a7-87bd-940a356d7ed5" providerId="AD" clId="Web-{6BD67B78-B58E-8F2A-3025-A0C79D328FB2}" dt="2023-10-09T18:35:09.186" v="46" actId="1076"/>
          <ac:spMkLst>
            <pc:docMk/>
            <pc:sldMk cId="2539910901" sldId="277"/>
            <ac:spMk id="3" creationId="{A2CE062A-BB49-2217-9ECC-03A4C945295A}"/>
          </ac:spMkLst>
        </pc:spChg>
        <pc:picChg chg="add mod ord">
          <ac:chgData name="Ciroli, Kimberly" userId="S::ciroli@ohio.edu::54007df9-fa07-47a7-87bd-940a356d7ed5" providerId="AD" clId="Web-{6BD67B78-B58E-8F2A-3025-A0C79D328FB2}" dt="2023-10-09T18:35:15.529" v="47" actId="1076"/>
          <ac:picMkLst>
            <pc:docMk/>
            <pc:sldMk cId="2539910901" sldId="277"/>
            <ac:picMk id="6" creationId="{4B7534A3-929C-1620-8414-9829F4B59E96}"/>
          </ac:picMkLst>
        </pc:picChg>
      </pc:sldChg>
    </pc:docChg>
  </pc:docChgLst>
  <pc:docChgLst>
    <pc:chgData name="Ciroli, Kimberly" userId="S::ciroli@ohio.edu::54007df9-fa07-47a7-87bd-940a356d7ed5" providerId="AD" clId="Web-{26904942-CA8A-F0AA-0A2E-E61654ED157B}"/>
    <pc:docChg chg="modSld">
      <pc:chgData name="Ciroli, Kimberly" userId="S::ciroli@ohio.edu::54007df9-fa07-47a7-87bd-940a356d7ed5" providerId="AD" clId="Web-{26904942-CA8A-F0AA-0A2E-E61654ED157B}" dt="2023-10-09T18:10:02.259" v="205" actId="20577"/>
      <pc:docMkLst>
        <pc:docMk/>
      </pc:docMkLst>
      <pc:sldChg chg="modSp">
        <pc:chgData name="Ciroli, Kimberly" userId="S::ciroli@ohio.edu::54007df9-fa07-47a7-87bd-940a356d7ed5" providerId="AD" clId="Web-{26904942-CA8A-F0AA-0A2E-E61654ED157B}" dt="2023-10-09T18:10:02.259" v="205" actId="20577"/>
        <pc:sldMkLst>
          <pc:docMk/>
          <pc:sldMk cId="3119783625" sldId="271"/>
        </pc:sldMkLst>
        <pc:spChg chg="mod">
          <ac:chgData name="Ciroli, Kimberly" userId="S::ciroli@ohio.edu::54007df9-fa07-47a7-87bd-940a356d7ed5" providerId="AD" clId="Web-{26904942-CA8A-F0AA-0A2E-E61654ED157B}" dt="2023-10-09T18:10:02.259" v="205" actId="20577"/>
          <ac:spMkLst>
            <pc:docMk/>
            <pc:sldMk cId="3119783625" sldId="271"/>
            <ac:spMk id="2" creationId="{BA77726F-B202-B2CF-1547-2EBE683168AF}"/>
          </ac:spMkLst>
        </pc:spChg>
      </pc:sldChg>
      <pc:sldChg chg="modSp">
        <pc:chgData name="Ciroli, Kimberly" userId="S::ciroli@ohio.edu::54007df9-fa07-47a7-87bd-940a356d7ed5" providerId="AD" clId="Web-{26904942-CA8A-F0AA-0A2E-E61654ED157B}" dt="2023-10-09T18:08:33.724" v="109" actId="20577"/>
        <pc:sldMkLst>
          <pc:docMk/>
          <pc:sldMk cId="4275643580" sldId="272"/>
        </pc:sldMkLst>
        <pc:spChg chg="mod">
          <ac:chgData name="Ciroli, Kimberly" userId="S::ciroli@ohio.edu::54007df9-fa07-47a7-87bd-940a356d7ed5" providerId="AD" clId="Web-{26904942-CA8A-F0AA-0A2E-E61654ED157B}" dt="2023-10-09T18:08:33.724" v="109" actId="20577"/>
          <ac:spMkLst>
            <pc:docMk/>
            <pc:sldMk cId="4275643580" sldId="272"/>
            <ac:spMk id="2" creationId="{40BA47A5-E82B-A270-2DCB-6E3C3E2B038E}"/>
          </ac:spMkLst>
        </pc:spChg>
      </pc:sldChg>
      <pc:sldChg chg="modSp">
        <pc:chgData name="Ciroli, Kimberly" userId="S::ciroli@ohio.edu::54007df9-fa07-47a7-87bd-940a356d7ed5" providerId="AD" clId="Web-{26904942-CA8A-F0AA-0A2E-E61654ED157B}" dt="2023-10-09T18:09:17.585" v="172" actId="20577"/>
        <pc:sldMkLst>
          <pc:docMk/>
          <pc:sldMk cId="1912272081" sldId="273"/>
        </pc:sldMkLst>
        <pc:spChg chg="mod">
          <ac:chgData name="Ciroli, Kimberly" userId="S::ciroli@ohio.edu::54007df9-fa07-47a7-87bd-940a356d7ed5" providerId="AD" clId="Web-{26904942-CA8A-F0AA-0A2E-E61654ED157B}" dt="2023-10-09T18:09:17.585" v="172" actId="20577"/>
          <ac:spMkLst>
            <pc:docMk/>
            <pc:sldMk cId="1912272081" sldId="273"/>
            <ac:spMk id="2" creationId="{7771A9C7-BF36-A9B6-6ECE-663409A415C5}"/>
          </ac:spMkLst>
        </pc:spChg>
      </pc:sldChg>
    </pc:docChg>
  </pc:docChgLst>
  <pc:docChgLst>
    <pc:chgData name="Ciroli, Kimberly" userId="S::ciroli@ohio.edu::54007df9-fa07-47a7-87bd-940a356d7ed5" providerId="AD" clId="Web-{68DC16D7-7B8A-2C87-CD82-924B47103FA8}"/>
    <pc:docChg chg="addSld delSld modSld">
      <pc:chgData name="Ciroli, Kimberly" userId="S::ciroli@ohio.edu::54007df9-fa07-47a7-87bd-940a356d7ed5" providerId="AD" clId="Web-{68DC16D7-7B8A-2C87-CD82-924B47103FA8}" dt="2023-10-11T20:48:43.187" v="41" actId="1076"/>
      <pc:docMkLst>
        <pc:docMk/>
      </pc:docMkLst>
      <pc:sldChg chg="del">
        <pc:chgData name="Ciroli, Kimberly" userId="S::ciroli@ohio.edu::54007df9-fa07-47a7-87bd-940a356d7ed5" providerId="AD" clId="Web-{68DC16D7-7B8A-2C87-CD82-924B47103FA8}" dt="2023-10-11T18:29:30.570" v="33"/>
        <pc:sldMkLst>
          <pc:docMk/>
          <pc:sldMk cId="2539910901" sldId="277"/>
        </pc:sldMkLst>
      </pc:sldChg>
      <pc:sldChg chg="modSp new del">
        <pc:chgData name="Ciroli, Kimberly" userId="S::ciroli@ohio.edu::54007df9-fa07-47a7-87bd-940a356d7ed5" providerId="AD" clId="Web-{68DC16D7-7B8A-2C87-CD82-924B47103FA8}" dt="2023-10-11T18:27:20.019" v="29"/>
        <pc:sldMkLst>
          <pc:docMk/>
          <pc:sldMk cId="2187234055" sldId="297"/>
        </pc:sldMkLst>
        <pc:spChg chg="mod">
          <ac:chgData name="Ciroli, Kimberly" userId="S::ciroli@ohio.edu::54007df9-fa07-47a7-87bd-940a356d7ed5" providerId="AD" clId="Web-{68DC16D7-7B8A-2C87-CD82-924B47103FA8}" dt="2023-10-11T18:27:01.424" v="28" actId="20577"/>
          <ac:spMkLst>
            <pc:docMk/>
            <pc:sldMk cId="2187234055" sldId="297"/>
            <ac:spMk id="2" creationId="{6944D610-0B6F-331A-86CC-AE6CC08F80EE}"/>
          </ac:spMkLst>
        </pc:spChg>
        <pc:spChg chg="mod">
          <ac:chgData name="Ciroli, Kimberly" userId="S::ciroli@ohio.edu::54007df9-fa07-47a7-87bd-940a356d7ed5" providerId="AD" clId="Web-{68DC16D7-7B8A-2C87-CD82-924B47103FA8}" dt="2023-10-11T18:25:18.186" v="18" actId="20577"/>
          <ac:spMkLst>
            <pc:docMk/>
            <pc:sldMk cId="2187234055" sldId="297"/>
            <ac:spMk id="3" creationId="{5E7ED497-AE62-D8C4-8D90-FC09F12252B9}"/>
          </ac:spMkLst>
        </pc:spChg>
      </pc:sldChg>
      <pc:sldChg chg="modSp add">
        <pc:chgData name="Ciroli, Kimberly" userId="S::ciroli@ohio.edu::54007df9-fa07-47a7-87bd-940a356d7ed5" providerId="AD" clId="Web-{68DC16D7-7B8A-2C87-CD82-924B47103FA8}" dt="2023-10-11T18:27:55.551" v="32" actId="20577"/>
        <pc:sldMkLst>
          <pc:docMk/>
          <pc:sldMk cId="3659633412" sldId="297"/>
        </pc:sldMkLst>
        <pc:spChg chg="mod">
          <ac:chgData name="Ciroli, Kimberly" userId="S::ciroli@ohio.edu::54007df9-fa07-47a7-87bd-940a356d7ed5" providerId="AD" clId="Web-{68DC16D7-7B8A-2C87-CD82-924B47103FA8}" dt="2023-10-11T18:27:55.551" v="32" actId="20577"/>
          <ac:spMkLst>
            <pc:docMk/>
            <pc:sldMk cId="3659633412" sldId="297"/>
            <ac:spMk id="2" creationId="{6944D610-0B6F-331A-86CC-AE6CC08F80EE}"/>
          </ac:spMkLst>
        </pc:spChg>
      </pc:sldChg>
      <pc:sldChg chg="addSp delSp modSp new">
        <pc:chgData name="Ciroli, Kimberly" userId="S::ciroli@ohio.edu::54007df9-fa07-47a7-87bd-940a356d7ed5" providerId="AD" clId="Web-{68DC16D7-7B8A-2C87-CD82-924B47103FA8}" dt="2023-10-11T20:48:43.187" v="41" actId="1076"/>
        <pc:sldMkLst>
          <pc:docMk/>
          <pc:sldMk cId="3066378123" sldId="298"/>
        </pc:sldMkLst>
        <pc:spChg chg="del">
          <ac:chgData name="Ciroli, Kimberly" userId="S::ciroli@ohio.edu::54007df9-fa07-47a7-87bd-940a356d7ed5" providerId="AD" clId="Web-{68DC16D7-7B8A-2C87-CD82-924B47103FA8}" dt="2023-10-11T20:48:07.513" v="35"/>
          <ac:spMkLst>
            <pc:docMk/>
            <pc:sldMk cId="3066378123" sldId="298"/>
            <ac:spMk id="2" creationId="{D7C570C9-5D8C-169A-6F2C-31E412F3DD05}"/>
          </ac:spMkLst>
        </pc:spChg>
        <pc:spChg chg="del">
          <ac:chgData name="Ciroli, Kimberly" userId="S::ciroli@ohio.edu::54007df9-fa07-47a7-87bd-940a356d7ed5" providerId="AD" clId="Web-{68DC16D7-7B8A-2C87-CD82-924B47103FA8}" dt="2023-10-11T20:48:14.497" v="37"/>
          <ac:spMkLst>
            <pc:docMk/>
            <pc:sldMk cId="3066378123" sldId="298"/>
            <ac:spMk id="3" creationId="{C4CF6FDB-E2C4-CA60-9176-CF081B4E9442}"/>
          </ac:spMkLst>
        </pc:spChg>
        <pc:spChg chg="mod modVis">
          <ac:chgData name="Ciroli, Kimberly" userId="S::ciroli@ohio.edu::54007df9-fa07-47a7-87bd-940a356d7ed5" providerId="AD" clId="Web-{68DC16D7-7B8A-2C87-CD82-924B47103FA8}" dt="2023-10-11T20:48:14.497" v="37"/>
          <ac:spMkLst>
            <pc:docMk/>
            <pc:sldMk cId="3066378123" sldId="298"/>
            <ac:spMk id="4" creationId="{FBD8130A-D2EC-B799-679C-6B33A72B9C2F}"/>
          </ac:spMkLst>
        </pc:spChg>
        <pc:spChg chg="mod">
          <ac:chgData name="Ciroli, Kimberly" userId="S::ciroli@ohio.edu::54007df9-fa07-47a7-87bd-940a356d7ed5" providerId="AD" clId="Web-{68DC16D7-7B8A-2C87-CD82-924B47103FA8}" dt="2023-10-11T20:48:14.497" v="37"/>
          <ac:spMkLst>
            <pc:docMk/>
            <pc:sldMk cId="3066378123" sldId="298"/>
            <ac:spMk id="5" creationId="{95D54302-66A5-46F4-1863-FAD04F0E94E2}"/>
          </ac:spMkLst>
        </pc:spChg>
        <pc:picChg chg="add mod ord">
          <ac:chgData name="Ciroli, Kimberly" userId="S::ciroli@ohio.edu::54007df9-fa07-47a7-87bd-940a356d7ed5" providerId="AD" clId="Web-{68DC16D7-7B8A-2C87-CD82-924B47103FA8}" dt="2023-10-11T20:48:43.187" v="41" actId="1076"/>
          <ac:picMkLst>
            <pc:docMk/>
            <pc:sldMk cId="3066378123" sldId="298"/>
            <ac:picMk id="6" creationId="{830FD861-72E0-1026-10CD-DD65667810D6}"/>
          </ac:picMkLst>
        </pc:picChg>
      </pc:sldChg>
    </pc:docChg>
  </pc:docChgLst>
  <pc:docChgLst>
    <pc:chgData name="Ciroli, Kimberly" userId="S::ciroli@ohio.edu::54007df9-fa07-47a7-87bd-940a356d7ed5" providerId="AD" clId="Web-{47CFF781-1303-A20E-00D1-504ECA2E89EB}"/>
    <pc:docChg chg="modSld">
      <pc:chgData name="Ciroli, Kimberly" userId="S::ciroli@ohio.edu::54007df9-fa07-47a7-87bd-940a356d7ed5" providerId="AD" clId="Web-{47CFF781-1303-A20E-00D1-504ECA2E89EB}" dt="2023-10-11T22:24:04.019" v="7" actId="20577"/>
      <pc:docMkLst>
        <pc:docMk/>
      </pc:docMkLst>
      <pc:sldChg chg="modSp">
        <pc:chgData name="Ciroli, Kimberly" userId="S::ciroli@ohio.edu::54007df9-fa07-47a7-87bd-940a356d7ed5" providerId="AD" clId="Web-{47CFF781-1303-A20E-00D1-504ECA2E89EB}" dt="2023-10-11T22:23:55.004" v="4" actId="20577"/>
        <pc:sldMkLst>
          <pc:docMk/>
          <pc:sldMk cId="958642510" sldId="258"/>
        </pc:sldMkLst>
        <pc:spChg chg="mod">
          <ac:chgData name="Ciroli, Kimberly" userId="S::ciroli@ohio.edu::54007df9-fa07-47a7-87bd-940a356d7ed5" providerId="AD" clId="Web-{47CFF781-1303-A20E-00D1-504ECA2E89EB}" dt="2023-10-11T22:23:55.004" v="4" actId="20577"/>
          <ac:spMkLst>
            <pc:docMk/>
            <pc:sldMk cId="958642510" sldId="258"/>
            <ac:spMk id="15" creationId="{6E7D83E5-38E2-BC46-9165-635F485C9ED2}"/>
          </ac:spMkLst>
        </pc:spChg>
      </pc:sldChg>
      <pc:sldChg chg="modSp">
        <pc:chgData name="Ciroli, Kimberly" userId="S::ciroli@ohio.edu::54007df9-fa07-47a7-87bd-940a356d7ed5" providerId="AD" clId="Web-{47CFF781-1303-A20E-00D1-504ECA2E89EB}" dt="2023-10-11T22:24:04.019" v="7" actId="20577"/>
        <pc:sldMkLst>
          <pc:docMk/>
          <pc:sldMk cId="794018878" sldId="302"/>
        </pc:sldMkLst>
        <pc:spChg chg="mod">
          <ac:chgData name="Ciroli, Kimberly" userId="S::ciroli@ohio.edu::54007df9-fa07-47a7-87bd-940a356d7ed5" providerId="AD" clId="Web-{47CFF781-1303-A20E-00D1-504ECA2E89EB}" dt="2023-10-11T22:24:04.019" v="7" actId="20577"/>
          <ac:spMkLst>
            <pc:docMk/>
            <pc:sldMk cId="794018878" sldId="302"/>
            <ac:spMk id="2" creationId="{6553DE1A-B8B5-48A0-E3F9-351EED18BEF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BE1DA-B2B2-C645-9207-9EF8F2C30574}" type="datetimeFigureOut">
              <a:rPr lang="en-US" smtClean="0"/>
              <a:t>10/12/2023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D4823-81A0-CC40-87FD-FD596FB5906D}" type="slidenum">
              <a:rPr lang="en-US" smtClean="0"/>
              <a:t>‹#›</a:t>
            </a:fld>
            <a:endParaRPr lang="en-US"/>
          </a:p>
        </p:txBody>
      </p:sp>
    </p:spTree>
    <p:extLst>
      <p:ext uri="{BB962C8B-B14F-4D97-AF65-F5344CB8AC3E}">
        <p14:creationId xmlns:p14="http://schemas.microsoft.com/office/powerpoint/2010/main" val="1375565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 from </a:t>
            </a:r>
            <a:r>
              <a:rPr lang="en-US" err="1"/>
              <a:t>Katon</a:t>
            </a:r>
            <a:r>
              <a:rPr lang="en-US"/>
              <a:t> about the incorrect APA Citation</a:t>
            </a:r>
          </a:p>
          <a:p>
            <a:endParaRPr lang="en-US"/>
          </a:p>
        </p:txBody>
      </p:sp>
      <p:sp>
        <p:nvSpPr>
          <p:cNvPr id="4" name="Slide Number Placeholder 3"/>
          <p:cNvSpPr>
            <a:spLocks noGrp="1"/>
          </p:cNvSpPr>
          <p:nvPr>
            <p:ph type="sldNum" sz="quarter" idx="5"/>
          </p:nvPr>
        </p:nvSpPr>
        <p:spPr/>
        <p:txBody>
          <a:bodyPr/>
          <a:lstStyle/>
          <a:p>
            <a:fld id="{65AD4823-81A0-CC40-87FD-FD596FB5906D}" type="slidenum">
              <a:rPr lang="en-US" smtClean="0"/>
              <a:t>32</a:t>
            </a:fld>
            <a:endParaRPr lang="en-US"/>
          </a:p>
        </p:txBody>
      </p:sp>
    </p:spTree>
    <p:extLst>
      <p:ext uri="{BB962C8B-B14F-4D97-AF65-F5344CB8AC3E}">
        <p14:creationId xmlns:p14="http://schemas.microsoft.com/office/powerpoint/2010/main" val="2041554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80068F9-40BA-7643-A1DE-51DCC699ACB3}"/>
              </a:ext>
            </a:extLst>
          </p:cNvPr>
          <p:cNvSpPr>
            <a:spLocks noGrp="1"/>
          </p:cNvSpPr>
          <p:nvPr>
            <p:ph type="title"/>
          </p:nvPr>
        </p:nvSpPr>
        <p:spPr>
          <a:xfrm>
            <a:off x="1045029" y="681038"/>
            <a:ext cx="10067728" cy="5104767"/>
          </a:xfrm>
        </p:spPr>
        <p:txBody>
          <a:bodyPr>
            <a:normAutofit/>
          </a:bodyPr>
          <a:lstStyle>
            <a:lvl1pPr>
              <a:lnSpc>
                <a:spcPts val="7000"/>
              </a:lnSpc>
              <a:defRPr sz="7000">
                <a:latin typeface="+mj-lt"/>
              </a:defRPr>
            </a:lvl1pPr>
          </a:lstStyle>
          <a:p>
            <a:r>
              <a:rPr lang="en-US"/>
              <a:t>Click to edit Master title style</a:t>
            </a:r>
          </a:p>
        </p:txBody>
      </p:sp>
      <p:sp>
        <p:nvSpPr>
          <p:cNvPr id="11" name="Date Placeholder 10">
            <a:extLst>
              <a:ext uri="{FF2B5EF4-FFF2-40B4-BE49-F238E27FC236}">
                <a16:creationId xmlns:a16="http://schemas.microsoft.com/office/drawing/2014/main" id="{F78EC6B5-8F05-084E-8974-BA791269C5E2}"/>
              </a:ext>
            </a:extLst>
          </p:cNvPr>
          <p:cNvSpPr>
            <a:spLocks noGrp="1"/>
          </p:cNvSpPr>
          <p:nvPr>
            <p:ph type="dt" sz="half" idx="10"/>
          </p:nvPr>
        </p:nvSpPr>
        <p:spPr/>
        <p:txBody>
          <a:bodyPr/>
          <a:lstStyle/>
          <a:p>
            <a:r>
              <a:rPr lang="en-US"/>
              <a:t>October 12. 2023</a:t>
            </a:r>
          </a:p>
        </p:txBody>
      </p:sp>
      <p:sp>
        <p:nvSpPr>
          <p:cNvPr id="12" name="Footer Placeholder 11">
            <a:extLst>
              <a:ext uri="{FF2B5EF4-FFF2-40B4-BE49-F238E27FC236}">
                <a16:creationId xmlns:a16="http://schemas.microsoft.com/office/drawing/2014/main" id="{05FD9E1B-2D19-BB4E-8578-0D0F8DA78A6C}"/>
              </a:ext>
            </a:extLst>
          </p:cNvPr>
          <p:cNvSpPr>
            <a:spLocks noGrp="1"/>
          </p:cNvSpPr>
          <p:nvPr>
            <p:ph type="ftr" sz="quarter" idx="11"/>
          </p:nvPr>
        </p:nvSpPr>
        <p:spPr/>
        <p:txBody>
          <a:bodyPr/>
          <a:lstStyle/>
          <a:p>
            <a:r>
              <a:rPr lang="en-US"/>
              <a:t>OHIO University Regional Campuses</a:t>
            </a:r>
          </a:p>
        </p:txBody>
      </p:sp>
    </p:spTree>
    <p:extLst>
      <p:ext uri="{BB962C8B-B14F-4D97-AF65-F5344CB8AC3E}">
        <p14:creationId xmlns:p14="http://schemas.microsoft.com/office/powerpoint/2010/main" val="2886665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80068F9-40BA-7643-A1DE-51DCC699ACB3}"/>
              </a:ext>
            </a:extLst>
          </p:cNvPr>
          <p:cNvSpPr>
            <a:spLocks noGrp="1"/>
          </p:cNvSpPr>
          <p:nvPr>
            <p:ph type="title"/>
          </p:nvPr>
        </p:nvSpPr>
        <p:spPr>
          <a:xfrm>
            <a:off x="1045029" y="681038"/>
            <a:ext cx="10067728" cy="5104767"/>
          </a:xfrm>
        </p:spPr>
        <p:txBody>
          <a:bodyPr>
            <a:normAutofit/>
          </a:bodyPr>
          <a:lstStyle>
            <a:lvl1pPr>
              <a:lnSpc>
                <a:spcPts val="7000"/>
              </a:lnSpc>
              <a:defRPr sz="7000"/>
            </a:lvl1pPr>
          </a:lstStyle>
          <a:p>
            <a:r>
              <a:rPr lang="en-US"/>
              <a:t>Click to edit Master title style</a:t>
            </a:r>
          </a:p>
        </p:txBody>
      </p:sp>
      <p:sp>
        <p:nvSpPr>
          <p:cNvPr id="11" name="Date Placeholder 10">
            <a:extLst>
              <a:ext uri="{FF2B5EF4-FFF2-40B4-BE49-F238E27FC236}">
                <a16:creationId xmlns:a16="http://schemas.microsoft.com/office/drawing/2014/main" id="{F78EC6B5-8F05-084E-8974-BA791269C5E2}"/>
              </a:ext>
            </a:extLst>
          </p:cNvPr>
          <p:cNvSpPr>
            <a:spLocks noGrp="1"/>
          </p:cNvSpPr>
          <p:nvPr>
            <p:ph type="dt" sz="half" idx="10"/>
          </p:nvPr>
        </p:nvSpPr>
        <p:spPr/>
        <p:txBody>
          <a:bodyPr/>
          <a:lstStyle/>
          <a:p>
            <a:r>
              <a:rPr lang="en-US"/>
              <a:t>October 12. 2023</a:t>
            </a:r>
          </a:p>
        </p:txBody>
      </p:sp>
      <p:sp>
        <p:nvSpPr>
          <p:cNvPr id="12" name="Footer Placeholder 11">
            <a:extLst>
              <a:ext uri="{FF2B5EF4-FFF2-40B4-BE49-F238E27FC236}">
                <a16:creationId xmlns:a16="http://schemas.microsoft.com/office/drawing/2014/main" id="{05FD9E1B-2D19-BB4E-8578-0D0F8DA78A6C}"/>
              </a:ext>
            </a:extLst>
          </p:cNvPr>
          <p:cNvSpPr>
            <a:spLocks noGrp="1"/>
          </p:cNvSpPr>
          <p:nvPr>
            <p:ph type="ftr" sz="quarter" idx="11"/>
          </p:nvPr>
        </p:nvSpPr>
        <p:spPr/>
        <p:txBody>
          <a:bodyPr/>
          <a:lstStyle/>
          <a:p>
            <a:r>
              <a:rPr lang="en-US"/>
              <a:t>OHIO University Regional Campuses</a:t>
            </a:r>
          </a:p>
        </p:txBody>
      </p:sp>
    </p:spTree>
    <p:extLst>
      <p:ext uri="{BB962C8B-B14F-4D97-AF65-F5344CB8AC3E}">
        <p14:creationId xmlns:p14="http://schemas.microsoft.com/office/powerpoint/2010/main" val="129298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with subtitl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B2A6862-9E43-3F45-BC14-57A9FE05A10F}"/>
              </a:ext>
            </a:extLst>
          </p:cNvPr>
          <p:cNvSpPr>
            <a:spLocks noGrp="1"/>
          </p:cNvSpPr>
          <p:nvPr>
            <p:ph type="subTitle" idx="1"/>
          </p:nvPr>
        </p:nvSpPr>
        <p:spPr>
          <a:xfrm>
            <a:off x="1066799" y="4790038"/>
            <a:ext cx="9896669" cy="937727"/>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9">
            <a:extLst>
              <a:ext uri="{FF2B5EF4-FFF2-40B4-BE49-F238E27FC236}">
                <a16:creationId xmlns:a16="http://schemas.microsoft.com/office/drawing/2014/main" id="{780068F9-40BA-7643-A1DE-51DCC699ACB3}"/>
              </a:ext>
            </a:extLst>
          </p:cNvPr>
          <p:cNvSpPr>
            <a:spLocks noGrp="1"/>
          </p:cNvSpPr>
          <p:nvPr>
            <p:ph type="title"/>
          </p:nvPr>
        </p:nvSpPr>
        <p:spPr>
          <a:xfrm>
            <a:off x="1045029" y="681038"/>
            <a:ext cx="10067728" cy="4108999"/>
          </a:xfrm>
        </p:spPr>
        <p:txBody>
          <a:bodyPr>
            <a:normAutofit/>
          </a:bodyPr>
          <a:lstStyle>
            <a:lvl1pPr>
              <a:lnSpc>
                <a:spcPts val="7000"/>
              </a:lnSpc>
              <a:defRPr sz="7000"/>
            </a:lvl1pPr>
          </a:lstStyle>
          <a:p>
            <a:r>
              <a:rPr lang="en-US"/>
              <a:t>Click to edit Master title style</a:t>
            </a:r>
          </a:p>
        </p:txBody>
      </p:sp>
      <p:sp>
        <p:nvSpPr>
          <p:cNvPr id="11" name="Date Placeholder 10">
            <a:extLst>
              <a:ext uri="{FF2B5EF4-FFF2-40B4-BE49-F238E27FC236}">
                <a16:creationId xmlns:a16="http://schemas.microsoft.com/office/drawing/2014/main" id="{F78EC6B5-8F05-084E-8974-BA791269C5E2}"/>
              </a:ext>
            </a:extLst>
          </p:cNvPr>
          <p:cNvSpPr>
            <a:spLocks noGrp="1"/>
          </p:cNvSpPr>
          <p:nvPr>
            <p:ph type="dt" sz="half" idx="10"/>
          </p:nvPr>
        </p:nvSpPr>
        <p:spPr/>
        <p:txBody>
          <a:bodyPr/>
          <a:lstStyle/>
          <a:p>
            <a:r>
              <a:rPr lang="en-US"/>
              <a:t>October 12. 2023</a:t>
            </a:r>
          </a:p>
        </p:txBody>
      </p:sp>
      <p:sp>
        <p:nvSpPr>
          <p:cNvPr id="12" name="Footer Placeholder 11">
            <a:extLst>
              <a:ext uri="{FF2B5EF4-FFF2-40B4-BE49-F238E27FC236}">
                <a16:creationId xmlns:a16="http://schemas.microsoft.com/office/drawing/2014/main" id="{05FD9E1B-2D19-BB4E-8578-0D0F8DA78A6C}"/>
              </a:ext>
            </a:extLst>
          </p:cNvPr>
          <p:cNvSpPr>
            <a:spLocks noGrp="1"/>
          </p:cNvSpPr>
          <p:nvPr>
            <p:ph type="ftr" sz="quarter" idx="11"/>
          </p:nvPr>
        </p:nvSpPr>
        <p:spPr/>
        <p:txBody>
          <a:bodyPr/>
          <a:lstStyle/>
          <a:p>
            <a:r>
              <a:rPr lang="en-US"/>
              <a:t>OHIO University Regional Campuses</a:t>
            </a:r>
          </a:p>
        </p:txBody>
      </p:sp>
    </p:spTree>
    <p:extLst>
      <p:ext uri="{BB962C8B-B14F-4D97-AF65-F5344CB8AC3E}">
        <p14:creationId xmlns:p14="http://schemas.microsoft.com/office/powerpoint/2010/main" val="2635204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7556C-D915-EC47-A507-F3F432006B5A}"/>
              </a:ext>
            </a:extLst>
          </p:cNvPr>
          <p:cNvSpPr>
            <a:spLocks noGrp="1"/>
          </p:cNvSpPr>
          <p:nvPr>
            <p:ph idx="1"/>
          </p:nvPr>
        </p:nvSpPr>
        <p:spPr>
          <a:xfrm>
            <a:off x="1054358" y="2118049"/>
            <a:ext cx="10077062" cy="3894562"/>
          </a:xfrm>
        </p:spPr>
        <p:txBody>
          <a:bodyPr/>
          <a:lstStyle>
            <a:lvl1pPr>
              <a:defRPr sz="2200" b="0" i="0">
                <a:latin typeface="+mn-lt"/>
              </a:defRPr>
            </a:lvl1pPr>
            <a:lvl2pPr>
              <a:defRPr sz="2000" b="0" i="0">
                <a:solidFill>
                  <a:srgbClr val="006649"/>
                </a:solidFill>
                <a:latin typeface="+mn-lt"/>
              </a:defRPr>
            </a:lvl2pPr>
            <a:lvl3pPr>
              <a:defRPr b="0" i="0">
                <a:solidFill>
                  <a:srgbClr val="006649"/>
                </a:solidFill>
                <a:latin typeface="+mn-lt"/>
              </a:defRPr>
            </a:lvl3pPr>
            <a:lvl4pPr>
              <a:defRPr b="0" i="0">
                <a:solidFill>
                  <a:srgbClr val="006649"/>
                </a:solidFill>
                <a:latin typeface="+mn-lt"/>
              </a:defRPr>
            </a:lvl4pPr>
            <a:lvl5pPr>
              <a:defRPr b="0" i="0">
                <a:solidFill>
                  <a:srgbClr val="006649"/>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E2E4E12D-3B5D-DA40-BA34-6330CDD60929}"/>
              </a:ext>
            </a:extLst>
          </p:cNvPr>
          <p:cNvSpPr>
            <a:spLocks noGrp="1"/>
          </p:cNvSpPr>
          <p:nvPr>
            <p:ph type="title"/>
          </p:nvPr>
        </p:nvSpPr>
        <p:spPr/>
        <p:txBody>
          <a:bodyPr/>
          <a:lstStyle/>
          <a:p>
            <a:r>
              <a:rPr lang="en-US"/>
              <a:t>Click to edit Master title style</a:t>
            </a:r>
          </a:p>
        </p:txBody>
      </p:sp>
      <p:sp>
        <p:nvSpPr>
          <p:cNvPr id="10" name="Date Placeholder 9">
            <a:extLst>
              <a:ext uri="{FF2B5EF4-FFF2-40B4-BE49-F238E27FC236}">
                <a16:creationId xmlns:a16="http://schemas.microsoft.com/office/drawing/2014/main" id="{75677A01-B108-DC48-A573-724476E25FA9}"/>
              </a:ext>
            </a:extLst>
          </p:cNvPr>
          <p:cNvSpPr>
            <a:spLocks noGrp="1"/>
          </p:cNvSpPr>
          <p:nvPr>
            <p:ph type="dt" sz="half" idx="10"/>
          </p:nvPr>
        </p:nvSpPr>
        <p:spPr/>
        <p:txBody>
          <a:bodyPr/>
          <a:lstStyle/>
          <a:p>
            <a:r>
              <a:rPr lang="en-US"/>
              <a:t>October 12. 2023</a:t>
            </a:r>
          </a:p>
        </p:txBody>
      </p:sp>
      <p:sp>
        <p:nvSpPr>
          <p:cNvPr id="11" name="Footer Placeholder 10">
            <a:extLst>
              <a:ext uri="{FF2B5EF4-FFF2-40B4-BE49-F238E27FC236}">
                <a16:creationId xmlns:a16="http://schemas.microsoft.com/office/drawing/2014/main" id="{92FF1E83-7CE6-A543-ADA0-7D22452B8716}"/>
              </a:ext>
            </a:extLst>
          </p:cNvPr>
          <p:cNvSpPr>
            <a:spLocks noGrp="1"/>
          </p:cNvSpPr>
          <p:nvPr>
            <p:ph type="ftr" sz="quarter" idx="11"/>
          </p:nvPr>
        </p:nvSpPr>
        <p:spPr/>
        <p:txBody>
          <a:bodyPr/>
          <a:lstStyle/>
          <a:p>
            <a:r>
              <a:rPr lang="en-US"/>
              <a:t>OHIO University Regional Campuses</a:t>
            </a:r>
          </a:p>
        </p:txBody>
      </p:sp>
    </p:spTree>
    <p:extLst>
      <p:ext uri="{BB962C8B-B14F-4D97-AF65-F5344CB8AC3E}">
        <p14:creationId xmlns:p14="http://schemas.microsoft.com/office/powerpoint/2010/main" val="2511848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w/ Section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7556C-D915-EC47-A507-F3F432006B5A}"/>
              </a:ext>
            </a:extLst>
          </p:cNvPr>
          <p:cNvSpPr>
            <a:spLocks noGrp="1"/>
          </p:cNvSpPr>
          <p:nvPr>
            <p:ph idx="1"/>
          </p:nvPr>
        </p:nvSpPr>
        <p:spPr>
          <a:xfrm>
            <a:off x="1054358" y="2118049"/>
            <a:ext cx="10077062" cy="3868683"/>
          </a:xfrm>
        </p:spPr>
        <p:txBody>
          <a:bodyPr/>
          <a:lstStyle>
            <a:lvl1pPr>
              <a:defRPr sz="2200" b="0" i="0">
                <a:latin typeface="+mn-lt"/>
              </a:defRPr>
            </a:lvl1pPr>
            <a:lvl2pPr>
              <a:defRPr sz="2000" b="0" i="0">
                <a:solidFill>
                  <a:schemeClr val="tx2"/>
                </a:solidFill>
                <a:latin typeface="+mn-lt"/>
              </a:defRPr>
            </a:lvl2pPr>
            <a:lvl3pPr>
              <a:defRPr b="0" i="0">
                <a:solidFill>
                  <a:schemeClr val="tx2"/>
                </a:solidFill>
                <a:latin typeface="+mn-lt"/>
              </a:defRPr>
            </a:lvl3pPr>
            <a:lvl4pPr>
              <a:defRPr b="0" i="0">
                <a:solidFill>
                  <a:schemeClr val="tx2"/>
                </a:solidFill>
                <a:latin typeface="+mn-lt"/>
              </a:defRPr>
            </a:lvl4pPr>
            <a:lvl5pPr>
              <a:defRPr b="0" i="0">
                <a:solidFill>
                  <a:schemeClr val="tx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E2E4E12D-3B5D-DA40-BA34-6330CDD60929}"/>
              </a:ext>
            </a:extLst>
          </p:cNvPr>
          <p:cNvSpPr>
            <a:spLocks noGrp="1"/>
          </p:cNvSpPr>
          <p:nvPr>
            <p:ph type="title"/>
          </p:nvPr>
        </p:nvSpPr>
        <p:spPr/>
        <p:txBody>
          <a:bodyPr/>
          <a:lstStyle/>
          <a:p>
            <a:r>
              <a:rPr lang="en-US"/>
              <a:t>Click to edit Master title style</a:t>
            </a:r>
          </a:p>
        </p:txBody>
      </p:sp>
      <p:sp>
        <p:nvSpPr>
          <p:cNvPr id="10" name="Date Placeholder 9">
            <a:extLst>
              <a:ext uri="{FF2B5EF4-FFF2-40B4-BE49-F238E27FC236}">
                <a16:creationId xmlns:a16="http://schemas.microsoft.com/office/drawing/2014/main" id="{75677A01-B108-DC48-A573-724476E25FA9}"/>
              </a:ext>
            </a:extLst>
          </p:cNvPr>
          <p:cNvSpPr>
            <a:spLocks noGrp="1"/>
          </p:cNvSpPr>
          <p:nvPr>
            <p:ph type="dt" sz="half" idx="10"/>
          </p:nvPr>
        </p:nvSpPr>
        <p:spPr/>
        <p:txBody>
          <a:bodyPr/>
          <a:lstStyle/>
          <a:p>
            <a:r>
              <a:rPr lang="en-US"/>
              <a:t>October 12. 2023</a:t>
            </a:r>
          </a:p>
        </p:txBody>
      </p:sp>
      <p:sp>
        <p:nvSpPr>
          <p:cNvPr id="11" name="Footer Placeholder 10">
            <a:extLst>
              <a:ext uri="{FF2B5EF4-FFF2-40B4-BE49-F238E27FC236}">
                <a16:creationId xmlns:a16="http://schemas.microsoft.com/office/drawing/2014/main" id="{92FF1E83-7CE6-A543-ADA0-7D22452B8716}"/>
              </a:ext>
            </a:extLst>
          </p:cNvPr>
          <p:cNvSpPr>
            <a:spLocks noGrp="1"/>
          </p:cNvSpPr>
          <p:nvPr>
            <p:ph type="ftr" sz="quarter" idx="11"/>
          </p:nvPr>
        </p:nvSpPr>
        <p:spPr/>
        <p:txBody>
          <a:bodyPr/>
          <a:lstStyle/>
          <a:p>
            <a:r>
              <a:rPr lang="en-US"/>
              <a:t>OHIO University Regional Campuses</a:t>
            </a:r>
          </a:p>
        </p:txBody>
      </p:sp>
      <p:sp>
        <p:nvSpPr>
          <p:cNvPr id="2" name="TextBox 1">
            <a:extLst>
              <a:ext uri="{FF2B5EF4-FFF2-40B4-BE49-F238E27FC236}">
                <a16:creationId xmlns:a16="http://schemas.microsoft.com/office/drawing/2014/main" id="{703052BA-08B3-794C-9992-5F2F2E34A8BC}"/>
              </a:ext>
            </a:extLst>
          </p:cNvPr>
          <p:cNvSpPr txBox="1"/>
          <p:nvPr userDrawn="1"/>
        </p:nvSpPr>
        <p:spPr>
          <a:xfrm>
            <a:off x="1275127" y="185787"/>
            <a:ext cx="10678416" cy="369332"/>
          </a:xfrm>
          <a:prstGeom prst="rect">
            <a:avLst/>
          </a:prstGeom>
          <a:noFill/>
        </p:spPr>
        <p:txBody>
          <a:bodyPr wrap="square" rtlCol="0">
            <a:spAutoFit/>
          </a:bodyPr>
          <a:lstStyle/>
          <a:p>
            <a:pPr algn="r"/>
            <a:r>
              <a:rPr lang="en-US" b="0">
                <a:solidFill>
                  <a:schemeClr val="tx1"/>
                </a:solidFill>
                <a:latin typeface="+mj-lt"/>
              </a:rPr>
              <a:t>Continued headline for slides that share the same section title</a:t>
            </a:r>
          </a:p>
        </p:txBody>
      </p:sp>
    </p:spTree>
    <p:extLst>
      <p:ext uri="{BB962C8B-B14F-4D97-AF65-F5344CB8AC3E}">
        <p14:creationId xmlns:p14="http://schemas.microsoft.com/office/powerpoint/2010/main" val="2637320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E39C26-B195-A14C-9C06-92539D0A31C4}"/>
              </a:ext>
            </a:extLst>
          </p:cNvPr>
          <p:cNvSpPr>
            <a:spLocks noGrp="1"/>
          </p:cNvSpPr>
          <p:nvPr>
            <p:ph sz="half" idx="1"/>
          </p:nvPr>
        </p:nvSpPr>
        <p:spPr>
          <a:xfrm>
            <a:off x="1045028" y="2103929"/>
            <a:ext cx="4974771" cy="3891429"/>
          </a:xfrm>
        </p:spPr>
        <p:txBody>
          <a:bodyPr/>
          <a:lstStyle>
            <a:lvl1pPr>
              <a:defRPr sz="2200"/>
            </a:lvl1pPr>
            <a:lvl2pPr>
              <a:defRPr>
                <a:solidFill>
                  <a:srgbClr val="006649"/>
                </a:solidFill>
              </a:defRPr>
            </a:lvl2pPr>
            <a:lvl3pPr>
              <a:defRPr>
                <a:solidFill>
                  <a:srgbClr val="006649"/>
                </a:solidFill>
              </a:defRPr>
            </a:lvl3pPr>
            <a:lvl4pPr>
              <a:defRPr>
                <a:solidFill>
                  <a:srgbClr val="006649"/>
                </a:solidFill>
              </a:defRPr>
            </a:lvl4pPr>
            <a:lvl5pPr>
              <a:defRPr>
                <a:solidFill>
                  <a:srgbClr val="0066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4EB298-6BB5-2042-8E99-5FF29C615E2C}"/>
              </a:ext>
            </a:extLst>
          </p:cNvPr>
          <p:cNvSpPr>
            <a:spLocks noGrp="1"/>
          </p:cNvSpPr>
          <p:nvPr>
            <p:ph sz="half" idx="2"/>
          </p:nvPr>
        </p:nvSpPr>
        <p:spPr>
          <a:xfrm>
            <a:off x="6172200" y="2103929"/>
            <a:ext cx="4974771" cy="3891429"/>
          </a:xfrm>
        </p:spPr>
        <p:txBody>
          <a:bodyPr/>
          <a:lstStyle>
            <a:lvl1pPr>
              <a:defRPr sz="2200"/>
            </a:lvl1pPr>
            <a:lvl2pPr>
              <a:defRPr>
                <a:solidFill>
                  <a:srgbClr val="006649"/>
                </a:solidFill>
              </a:defRPr>
            </a:lvl2pPr>
            <a:lvl3pPr>
              <a:defRPr>
                <a:solidFill>
                  <a:srgbClr val="006649"/>
                </a:solidFill>
              </a:defRPr>
            </a:lvl3pPr>
            <a:lvl4pPr>
              <a:defRPr>
                <a:solidFill>
                  <a:srgbClr val="006649"/>
                </a:solidFill>
              </a:defRPr>
            </a:lvl4pPr>
            <a:lvl5pPr>
              <a:defRPr>
                <a:solidFill>
                  <a:srgbClr val="0066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D3C2FD9-A378-A140-9800-64379F9DFCF1}"/>
              </a:ext>
            </a:extLst>
          </p:cNvPr>
          <p:cNvSpPr>
            <a:spLocks noGrp="1"/>
          </p:cNvSpPr>
          <p:nvPr>
            <p:ph type="dt" sz="half" idx="10"/>
          </p:nvPr>
        </p:nvSpPr>
        <p:spPr/>
        <p:txBody>
          <a:bodyPr/>
          <a:lstStyle/>
          <a:p>
            <a:r>
              <a:rPr lang="en-US"/>
              <a:t>October 12. 2023</a:t>
            </a:r>
          </a:p>
        </p:txBody>
      </p:sp>
      <p:sp>
        <p:nvSpPr>
          <p:cNvPr id="9" name="Footer Placeholder 8">
            <a:extLst>
              <a:ext uri="{FF2B5EF4-FFF2-40B4-BE49-F238E27FC236}">
                <a16:creationId xmlns:a16="http://schemas.microsoft.com/office/drawing/2014/main" id="{FC37D004-ABCE-DB42-9BFC-9C6FB070BE62}"/>
              </a:ext>
            </a:extLst>
          </p:cNvPr>
          <p:cNvSpPr>
            <a:spLocks noGrp="1"/>
          </p:cNvSpPr>
          <p:nvPr>
            <p:ph type="ftr" sz="quarter" idx="11"/>
          </p:nvPr>
        </p:nvSpPr>
        <p:spPr/>
        <p:txBody>
          <a:bodyPr/>
          <a:lstStyle/>
          <a:p>
            <a:r>
              <a:rPr lang="en-US"/>
              <a:t>OHIO University Regional Campuses</a:t>
            </a:r>
          </a:p>
        </p:txBody>
      </p:sp>
      <p:sp>
        <p:nvSpPr>
          <p:cNvPr id="10" name="Title 9">
            <a:extLst>
              <a:ext uri="{FF2B5EF4-FFF2-40B4-BE49-F238E27FC236}">
                <a16:creationId xmlns:a16="http://schemas.microsoft.com/office/drawing/2014/main" id="{446534E7-CD58-4F4D-A5FE-125B00096B8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2467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DC7C5E-6F4D-BF45-AE18-604209EE2D8E}"/>
              </a:ext>
            </a:extLst>
          </p:cNvPr>
          <p:cNvSpPr>
            <a:spLocks noGrp="1"/>
          </p:cNvSpPr>
          <p:nvPr>
            <p:ph idx="1"/>
          </p:nvPr>
        </p:nvSpPr>
        <p:spPr>
          <a:xfrm>
            <a:off x="5183188" y="681039"/>
            <a:ext cx="6720196" cy="51800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8BFF73-EC43-3A4A-851B-7C797987BBE5}"/>
              </a:ext>
            </a:extLst>
          </p:cNvPr>
          <p:cNvSpPr>
            <a:spLocks noGrp="1"/>
          </p:cNvSpPr>
          <p:nvPr>
            <p:ph type="body" sz="half" idx="2"/>
          </p:nvPr>
        </p:nvSpPr>
        <p:spPr>
          <a:xfrm>
            <a:off x="1045029" y="2057400"/>
            <a:ext cx="372699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06FA34B7-003E-8F4E-9365-0F545260D769}"/>
              </a:ext>
            </a:extLst>
          </p:cNvPr>
          <p:cNvSpPr>
            <a:spLocks noGrp="1"/>
          </p:cNvSpPr>
          <p:nvPr>
            <p:ph type="dt" sz="half" idx="10"/>
          </p:nvPr>
        </p:nvSpPr>
        <p:spPr/>
        <p:txBody>
          <a:bodyPr/>
          <a:lstStyle/>
          <a:p>
            <a:r>
              <a:rPr lang="en-US"/>
              <a:t>October 12. 2023</a:t>
            </a:r>
          </a:p>
        </p:txBody>
      </p:sp>
      <p:sp>
        <p:nvSpPr>
          <p:cNvPr id="9" name="Footer Placeholder 8">
            <a:extLst>
              <a:ext uri="{FF2B5EF4-FFF2-40B4-BE49-F238E27FC236}">
                <a16:creationId xmlns:a16="http://schemas.microsoft.com/office/drawing/2014/main" id="{17014C1D-B276-E24A-9C05-3109AD185245}"/>
              </a:ext>
            </a:extLst>
          </p:cNvPr>
          <p:cNvSpPr>
            <a:spLocks noGrp="1"/>
          </p:cNvSpPr>
          <p:nvPr>
            <p:ph type="ftr" sz="quarter" idx="11"/>
          </p:nvPr>
        </p:nvSpPr>
        <p:spPr/>
        <p:txBody>
          <a:bodyPr/>
          <a:lstStyle/>
          <a:p>
            <a:r>
              <a:rPr lang="en-US"/>
              <a:t>OHIO University Regional Campuses</a:t>
            </a:r>
          </a:p>
        </p:txBody>
      </p:sp>
      <p:sp>
        <p:nvSpPr>
          <p:cNvPr id="10" name="Title 9">
            <a:extLst>
              <a:ext uri="{FF2B5EF4-FFF2-40B4-BE49-F238E27FC236}">
                <a16:creationId xmlns:a16="http://schemas.microsoft.com/office/drawing/2014/main" id="{CD3F150D-ABB7-864E-8755-60BB9203CF8B}"/>
              </a:ext>
            </a:extLst>
          </p:cNvPr>
          <p:cNvSpPr>
            <a:spLocks noGrp="1"/>
          </p:cNvSpPr>
          <p:nvPr>
            <p:ph type="title"/>
          </p:nvPr>
        </p:nvSpPr>
        <p:spPr>
          <a:xfrm>
            <a:off x="1045029" y="681039"/>
            <a:ext cx="3726996" cy="1269060"/>
          </a:xfrm>
        </p:spPr>
        <p:txBody>
          <a:bodyPr>
            <a:normAutofit/>
          </a:bodyPr>
          <a:lstStyle>
            <a:lvl1pPr>
              <a:lnSpc>
                <a:spcPts val="3000"/>
              </a:lnSpc>
              <a:defRPr sz="3200"/>
            </a:lvl1pPr>
          </a:lstStyle>
          <a:p>
            <a:r>
              <a:rPr lang="en-US"/>
              <a:t>Click to edit Master title style</a:t>
            </a:r>
          </a:p>
        </p:txBody>
      </p:sp>
    </p:spTree>
    <p:extLst>
      <p:ext uri="{BB962C8B-B14F-4D97-AF65-F5344CB8AC3E}">
        <p14:creationId xmlns:p14="http://schemas.microsoft.com/office/powerpoint/2010/main" val="1439261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6104AC7-8DA5-6B4D-BB5F-C75BB72EA530}"/>
              </a:ext>
            </a:extLst>
          </p:cNvPr>
          <p:cNvSpPr>
            <a:spLocks noGrp="1"/>
          </p:cNvSpPr>
          <p:nvPr>
            <p:ph type="pic" idx="1"/>
          </p:nvPr>
        </p:nvSpPr>
        <p:spPr>
          <a:xfrm>
            <a:off x="6235022" y="783766"/>
            <a:ext cx="5665665" cy="51131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Date Placeholder 7">
            <a:extLst>
              <a:ext uri="{FF2B5EF4-FFF2-40B4-BE49-F238E27FC236}">
                <a16:creationId xmlns:a16="http://schemas.microsoft.com/office/drawing/2014/main" id="{2C46823A-5ACE-D44C-9DE7-515BCDEE4A70}"/>
              </a:ext>
            </a:extLst>
          </p:cNvPr>
          <p:cNvSpPr>
            <a:spLocks noGrp="1"/>
          </p:cNvSpPr>
          <p:nvPr>
            <p:ph type="dt" sz="half" idx="10"/>
          </p:nvPr>
        </p:nvSpPr>
        <p:spPr/>
        <p:txBody>
          <a:bodyPr/>
          <a:lstStyle/>
          <a:p>
            <a:r>
              <a:rPr lang="en-US"/>
              <a:t>October 12. 2023</a:t>
            </a:r>
          </a:p>
        </p:txBody>
      </p:sp>
      <p:sp>
        <p:nvSpPr>
          <p:cNvPr id="9" name="Footer Placeholder 8">
            <a:extLst>
              <a:ext uri="{FF2B5EF4-FFF2-40B4-BE49-F238E27FC236}">
                <a16:creationId xmlns:a16="http://schemas.microsoft.com/office/drawing/2014/main" id="{98F419EC-B994-0B45-A542-CFD472AD177D}"/>
              </a:ext>
            </a:extLst>
          </p:cNvPr>
          <p:cNvSpPr>
            <a:spLocks noGrp="1"/>
          </p:cNvSpPr>
          <p:nvPr>
            <p:ph type="ftr" sz="quarter" idx="11"/>
          </p:nvPr>
        </p:nvSpPr>
        <p:spPr/>
        <p:txBody>
          <a:bodyPr/>
          <a:lstStyle/>
          <a:p>
            <a:r>
              <a:rPr lang="en-US"/>
              <a:t>OHIO University Regional Campuses</a:t>
            </a:r>
          </a:p>
        </p:txBody>
      </p:sp>
      <p:sp>
        <p:nvSpPr>
          <p:cNvPr id="7" name="Picture Placeholder 2">
            <a:extLst>
              <a:ext uri="{FF2B5EF4-FFF2-40B4-BE49-F238E27FC236}">
                <a16:creationId xmlns:a16="http://schemas.microsoft.com/office/drawing/2014/main" id="{A736AB55-4F93-C44B-BF9D-1D4B66FA259E}"/>
              </a:ext>
            </a:extLst>
          </p:cNvPr>
          <p:cNvSpPr>
            <a:spLocks noGrp="1"/>
          </p:cNvSpPr>
          <p:nvPr>
            <p:ph type="pic" idx="12"/>
          </p:nvPr>
        </p:nvSpPr>
        <p:spPr>
          <a:xfrm>
            <a:off x="281981" y="783766"/>
            <a:ext cx="5665665" cy="51131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735854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hoto">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2C46823A-5ACE-D44C-9DE7-515BCDEE4A70}"/>
              </a:ext>
            </a:extLst>
          </p:cNvPr>
          <p:cNvSpPr>
            <a:spLocks noGrp="1"/>
          </p:cNvSpPr>
          <p:nvPr>
            <p:ph type="dt" sz="half" idx="10"/>
          </p:nvPr>
        </p:nvSpPr>
        <p:spPr/>
        <p:txBody>
          <a:bodyPr/>
          <a:lstStyle/>
          <a:p>
            <a:r>
              <a:rPr lang="en-US"/>
              <a:t>October 12. 2023</a:t>
            </a:r>
          </a:p>
        </p:txBody>
      </p:sp>
      <p:sp>
        <p:nvSpPr>
          <p:cNvPr id="9" name="Footer Placeholder 8">
            <a:extLst>
              <a:ext uri="{FF2B5EF4-FFF2-40B4-BE49-F238E27FC236}">
                <a16:creationId xmlns:a16="http://schemas.microsoft.com/office/drawing/2014/main" id="{98F419EC-B994-0B45-A542-CFD472AD177D}"/>
              </a:ext>
            </a:extLst>
          </p:cNvPr>
          <p:cNvSpPr>
            <a:spLocks noGrp="1"/>
          </p:cNvSpPr>
          <p:nvPr>
            <p:ph type="ftr" sz="quarter" idx="11"/>
          </p:nvPr>
        </p:nvSpPr>
        <p:spPr/>
        <p:txBody>
          <a:bodyPr/>
          <a:lstStyle/>
          <a:p>
            <a:r>
              <a:rPr lang="en-US"/>
              <a:t>OHIO University Regional Campuses</a:t>
            </a:r>
          </a:p>
        </p:txBody>
      </p:sp>
      <p:sp>
        <p:nvSpPr>
          <p:cNvPr id="7" name="Picture Placeholder 2">
            <a:extLst>
              <a:ext uri="{FF2B5EF4-FFF2-40B4-BE49-F238E27FC236}">
                <a16:creationId xmlns:a16="http://schemas.microsoft.com/office/drawing/2014/main" id="{A736AB55-4F93-C44B-BF9D-1D4B66FA259E}"/>
              </a:ext>
            </a:extLst>
          </p:cNvPr>
          <p:cNvSpPr>
            <a:spLocks noGrp="1"/>
          </p:cNvSpPr>
          <p:nvPr>
            <p:ph type="pic" idx="12"/>
          </p:nvPr>
        </p:nvSpPr>
        <p:spPr>
          <a:xfrm>
            <a:off x="275129" y="783774"/>
            <a:ext cx="11628255" cy="51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120089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35FF0EC-EF4C-A042-8378-EECB37081040}"/>
              </a:ext>
            </a:extLst>
          </p:cNvPr>
          <p:cNvSpPr>
            <a:spLocks noGrp="1"/>
          </p:cNvSpPr>
          <p:nvPr>
            <p:ph type="dt" sz="half" idx="10"/>
          </p:nvPr>
        </p:nvSpPr>
        <p:spPr/>
        <p:txBody>
          <a:bodyPr/>
          <a:lstStyle/>
          <a:p>
            <a:r>
              <a:rPr lang="en-US"/>
              <a:t>October 12. 2023</a:t>
            </a:r>
          </a:p>
        </p:txBody>
      </p:sp>
      <p:sp>
        <p:nvSpPr>
          <p:cNvPr id="6" name="Footer Placeholder 5">
            <a:extLst>
              <a:ext uri="{FF2B5EF4-FFF2-40B4-BE49-F238E27FC236}">
                <a16:creationId xmlns:a16="http://schemas.microsoft.com/office/drawing/2014/main" id="{805B65A5-5C48-174F-A6F9-63BEEF448FD4}"/>
              </a:ext>
            </a:extLst>
          </p:cNvPr>
          <p:cNvSpPr>
            <a:spLocks noGrp="1"/>
          </p:cNvSpPr>
          <p:nvPr>
            <p:ph type="ftr" sz="quarter" idx="11"/>
          </p:nvPr>
        </p:nvSpPr>
        <p:spPr/>
        <p:txBody>
          <a:bodyPr/>
          <a:lstStyle/>
          <a:p>
            <a:r>
              <a:rPr lang="en-US"/>
              <a:t>OHIO University Regional Campuses</a:t>
            </a:r>
          </a:p>
        </p:txBody>
      </p:sp>
    </p:spTree>
    <p:extLst>
      <p:ext uri="{BB962C8B-B14F-4D97-AF65-F5344CB8AC3E}">
        <p14:creationId xmlns:p14="http://schemas.microsoft.com/office/powerpoint/2010/main" val="2832585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80068F9-40BA-7643-A1DE-51DCC699ACB3}"/>
              </a:ext>
            </a:extLst>
          </p:cNvPr>
          <p:cNvSpPr>
            <a:spLocks noGrp="1"/>
          </p:cNvSpPr>
          <p:nvPr>
            <p:ph type="title"/>
          </p:nvPr>
        </p:nvSpPr>
        <p:spPr>
          <a:xfrm>
            <a:off x="1045029" y="681038"/>
            <a:ext cx="10067728" cy="5104767"/>
          </a:xfrm>
        </p:spPr>
        <p:txBody>
          <a:bodyPr>
            <a:normAutofit/>
          </a:bodyPr>
          <a:lstStyle>
            <a:lvl1pPr>
              <a:lnSpc>
                <a:spcPts val="7000"/>
              </a:lnSpc>
              <a:defRPr sz="7000">
                <a:latin typeface="+mj-lt"/>
              </a:defRPr>
            </a:lvl1pPr>
          </a:lstStyle>
          <a:p>
            <a:r>
              <a:rPr lang="en-US"/>
              <a:t>Click to edit Master title style</a:t>
            </a:r>
          </a:p>
        </p:txBody>
      </p:sp>
      <p:sp>
        <p:nvSpPr>
          <p:cNvPr id="11" name="Date Placeholder 10">
            <a:extLst>
              <a:ext uri="{FF2B5EF4-FFF2-40B4-BE49-F238E27FC236}">
                <a16:creationId xmlns:a16="http://schemas.microsoft.com/office/drawing/2014/main" id="{F78EC6B5-8F05-084E-8974-BA791269C5E2}"/>
              </a:ext>
            </a:extLst>
          </p:cNvPr>
          <p:cNvSpPr>
            <a:spLocks noGrp="1"/>
          </p:cNvSpPr>
          <p:nvPr>
            <p:ph type="dt" sz="half" idx="10"/>
          </p:nvPr>
        </p:nvSpPr>
        <p:spPr/>
        <p:txBody>
          <a:bodyPr/>
          <a:lstStyle/>
          <a:p>
            <a:r>
              <a:rPr lang="en-US"/>
              <a:t>October 12. 2023</a:t>
            </a:r>
          </a:p>
        </p:txBody>
      </p:sp>
      <p:sp>
        <p:nvSpPr>
          <p:cNvPr id="12" name="Footer Placeholder 11">
            <a:extLst>
              <a:ext uri="{FF2B5EF4-FFF2-40B4-BE49-F238E27FC236}">
                <a16:creationId xmlns:a16="http://schemas.microsoft.com/office/drawing/2014/main" id="{05FD9E1B-2D19-BB4E-8578-0D0F8DA78A6C}"/>
              </a:ext>
            </a:extLst>
          </p:cNvPr>
          <p:cNvSpPr>
            <a:spLocks noGrp="1"/>
          </p:cNvSpPr>
          <p:nvPr>
            <p:ph type="ftr" sz="quarter" idx="11"/>
          </p:nvPr>
        </p:nvSpPr>
        <p:spPr/>
        <p:txBody>
          <a:bodyPr/>
          <a:lstStyle/>
          <a:p>
            <a:r>
              <a:rPr lang="en-US"/>
              <a:t>OHIO University Regional Campuses</a:t>
            </a:r>
          </a:p>
        </p:txBody>
      </p:sp>
    </p:spTree>
    <p:extLst>
      <p:ext uri="{BB962C8B-B14F-4D97-AF65-F5344CB8AC3E}">
        <p14:creationId xmlns:p14="http://schemas.microsoft.com/office/powerpoint/2010/main" val="3495448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with subtitl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B2A6862-9E43-3F45-BC14-57A9FE05A10F}"/>
              </a:ext>
            </a:extLst>
          </p:cNvPr>
          <p:cNvSpPr>
            <a:spLocks noGrp="1"/>
          </p:cNvSpPr>
          <p:nvPr>
            <p:ph type="subTitle" idx="1"/>
          </p:nvPr>
        </p:nvSpPr>
        <p:spPr>
          <a:xfrm>
            <a:off x="1066799" y="4790038"/>
            <a:ext cx="9896669" cy="937727"/>
          </a:xfrm>
        </p:spPr>
        <p:txBody>
          <a:bodyPr/>
          <a:lstStyle>
            <a:lvl1pPr marL="0" indent="0" algn="l">
              <a:buNone/>
              <a:defRPr sz="2400">
                <a:solidFill>
                  <a:srgbClr val="FAF7E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9">
            <a:extLst>
              <a:ext uri="{FF2B5EF4-FFF2-40B4-BE49-F238E27FC236}">
                <a16:creationId xmlns:a16="http://schemas.microsoft.com/office/drawing/2014/main" id="{780068F9-40BA-7643-A1DE-51DCC699ACB3}"/>
              </a:ext>
            </a:extLst>
          </p:cNvPr>
          <p:cNvSpPr>
            <a:spLocks noGrp="1"/>
          </p:cNvSpPr>
          <p:nvPr>
            <p:ph type="title"/>
          </p:nvPr>
        </p:nvSpPr>
        <p:spPr>
          <a:xfrm>
            <a:off x="1045029" y="681038"/>
            <a:ext cx="10067728" cy="4108999"/>
          </a:xfrm>
        </p:spPr>
        <p:txBody>
          <a:bodyPr>
            <a:normAutofit/>
          </a:bodyPr>
          <a:lstStyle>
            <a:lvl1pPr>
              <a:lnSpc>
                <a:spcPts val="7000"/>
              </a:lnSpc>
              <a:defRPr sz="7000"/>
            </a:lvl1pPr>
          </a:lstStyle>
          <a:p>
            <a:r>
              <a:rPr lang="en-US"/>
              <a:t>Click to edit Master title style</a:t>
            </a:r>
          </a:p>
        </p:txBody>
      </p:sp>
      <p:sp>
        <p:nvSpPr>
          <p:cNvPr id="11" name="Date Placeholder 10">
            <a:extLst>
              <a:ext uri="{FF2B5EF4-FFF2-40B4-BE49-F238E27FC236}">
                <a16:creationId xmlns:a16="http://schemas.microsoft.com/office/drawing/2014/main" id="{F78EC6B5-8F05-084E-8974-BA791269C5E2}"/>
              </a:ext>
            </a:extLst>
          </p:cNvPr>
          <p:cNvSpPr>
            <a:spLocks noGrp="1"/>
          </p:cNvSpPr>
          <p:nvPr>
            <p:ph type="dt" sz="half" idx="10"/>
          </p:nvPr>
        </p:nvSpPr>
        <p:spPr/>
        <p:txBody>
          <a:bodyPr/>
          <a:lstStyle/>
          <a:p>
            <a:r>
              <a:rPr lang="en-US"/>
              <a:t>October 12. 2023</a:t>
            </a:r>
          </a:p>
        </p:txBody>
      </p:sp>
      <p:sp>
        <p:nvSpPr>
          <p:cNvPr id="12" name="Footer Placeholder 11">
            <a:extLst>
              <a:ext uri="{FF2B5EF4-FFF2-40B4-BE49-F238E27FC236}">
                <a16:creationId xmlns:a16="http://schemas.microsoft.com/office/drawing/2014/main" id="{05FD9E1B-2D19-BB4E-8578-0D0F8DA78A6C}"/>
              </a:ext>
            </a:extLst>
          </p:cNvPr>
          <p:cNvSpPr>
            <a:spLocks noGrp="1"/>
          </p:cNvSpPr>
          <p:nvPr>
            <p:ph type="ftr" sz="quarter" idx="11"/>
          </p:nvPr>
        </p:nvSpPr>
        <p:spPr/>
        <p:txBody>
          <a:bodyPr/>
          <a:lstStyle/>
          <a:p>
            <a:r>
              <a:rPr lang="en-US"/>
              <a:t>OHIO University Regional Campuses</a:t>
            </a:r>
          </a:p>
        </p:txBody>
      </p:sp>
    </p:spTree>
    <p:extLst>
      <p:ext uri="{BB962C8B-B14F-4D97-AF65-F5344CB8AC3E}">
        <p14:creationId xmlns:p14="http://schemas.microsoft.com/office/powerpoint/2010/main" val="2957590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with subtitl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B2A6862-9E43-3F45-BC14-57A9FE05A10F}"/>
              </a:ext>
            </a:extLst>
          </p:cNvPr>
          <p:cNvSpPr>
            <a:spLocks noGrp="1"/>
          </p:cNvSpPr>
          <p:nvPr>
            <p:ph type="subTitle" idx="1"/>
          </p:nvPr>
        </p:nvSpPr>
        <p:spPr>
          <a:xfrm>
            <a:off x="1066799" y="4790038"/>
            <a:ext cx="9896669" cy="937727"/>
          </a:xfrm>
        </p:spPr>
        <p:txBody>
          <a:bodyPr/>
          <a:lstStyle>
            <a:lvl1pPr marL="0" indent="0" algn="l">
              <a:buNone/>
              <a:defRPr sz="2400">
                <a:solidFill>
                  <a:srgbClr val="FAF7E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9">
            <a:extLst>
              <a:ext uri="{FF2B5EF4-FFF2-40B4-BE49-F238E27FC236}">
                <a16:creationId xmlns:a16="http://schemas.microsoft.com/office/drawing/2014/main" id="{780068F9-40BA-7643-A1DE-51DCC699ACB3}"/>
              </a:ext>
            </a:extLst>
          </p:cNvPr>
          <p:cNvSpPr>
            <a:spLocks noGrp="1"/>
          </p:cNvSpPr>
          <p:nvPr>
            <p:ph type="title"/>
          </p:nvPr>
        </p:nvSpPr>
        <p:spPr>
          <a:xfrm>
            <a:off x="1045029" y="681038"/>
            <a:ext cx="10067728" cy="4108999"/>
          </a:xfrm>
        </p:spPr>
        <p:txBody>
          <a:bodyPr>
            <a:normAutofit/>
          </a:bodyPr>
          <a:lstStyle>
            <a:lvl1pPr>
              <a:lnSpc>
                <a:spcPts val="7000"/>
              </a:lnSpc>
              <a:defRPr sz="7000"/>
            </a:lvl1pPr>
          </a:lstStyle>
          <a:p>
            <a:r>
              <a:rPr lang="en-US"/>
              <a:t>Click to edit Master title style</a:t>
            </a:r>
          </a:p>
        </p:txBody>
      </p:sp>
      <p:sp>
        <p:nvSpPr>
          <p:cNvPr id="11" name="Date Placeholder 10">
            <a:extLst>
              <a:ext uri="{FF2B5EF4-FFF2-40B4-BE49-F238E27FC236}">
                <a16:creationId xmlns:a16="http://schemas.microsoft.com/office/drawing/2014/main" id="{F78EC6B5-8F05-084E-8974-BA791269C5E2}"/>
              </a:ext>
            </a:extLst>
          </p:cNvPr>
          <p:cNvSpPr>
            <a:spLocks noGrp="1"/>
          </p:cNvSpPr>
          <p:nvPr>
            <p:ph type="dt" sz="half" idx="10"/>
          </p:nvPr>
        </p:nvSpPr>
        <p:spPr/>
        <p:txBody>
          <a:bodyPr/>
          <a:lstStyle/>
          <a:p>
            <a:r>
              <a:rPr lang="en-US"/>
              <a:t>October 12. 2023</a:t>
            </a:r>
          </a:p>
        </p:txBody>
      </p:sp>
      <p:sp>
        <p:nvSpPr>
          <p:cNvPr id="12" name="Footer Placeholder 11">
            <a:extLst>
              <a:ext uri="{FF2B5EF4-FFF2-40B4-BE49-F238E27FC236}">
                <a16:creationId xmlns:a16="http://schemas.microsoft.com/office/drawing/2014/main" id="{05FD9E1B-2D19-BB4E-8578-0D0F8DA78A6C}"/>
              </a:ext>
            </a:extLst>
          </p:cNvPr>
          <p:cNvSpPr>
            <a:spLocks noGrp="1"/>
          </p:cNvSpPr>
          <p:nvPr>
            <p:ph type="ftr" sz="quarter" idx="11"/>
          </p:nvPr>
        </p:nvSpPr>
        <p:spPr/>
        <p:txBody>
          <a:bodyPr/>
          <a:lstStyle/>
          <a:p>
            <a:r>
              <a:rPr lang="en-US"/>
              <a:t>OHIO University Regional Campuses</a:t>
            </a:r>
          </a:p>
        </p:txBody>
      </p:sp>
    </p:spTree>
    <p:extLst>
      <p:ext uri="{BB962C8B-B14F-4D97-AF65-F5344CB8AC3E}">
        <p14:creationId xmlns:p14="http://schemas.microsoft.com/office/powerpoint/2010/main" val="2679050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7556C-D915-EC47-A507-F3F432006B5A}"/>
              </a:ext>
            </a:extLst>
          </p:cNvPr>
          <p:cNvSpPr>
            <a:spLocks noGrp="1"/>
          </p:cNvSpPr>
          <p:nvPr>
            <p:ph idx="1"/>
          </p:nvPr>
        </p:nvSpPr>
        <p:spPr>
          <a:xfrm>
            <a:off x="1054358" y="2118049"/>
            <a:ext cx="10077062" cy="3868683"/>
          </a:xfrm>
        </p:spPr>
        <p:txBody>
          <a:bodyPr/>
          <a:lstStyle>
            <a:lvl1pPr>
              <a:defRPr sz="2200" b="0" i="0">
                <a:latin typeface="+mn-lt"/>
              </a:defRPr>
            </a:lvl1pPr>
            <a:lvl2pPr>
              <a:defRPr sz="2000" b="0" i="0">
                <a:solidFill>
                  <a:srgbClr val="FAF7EE"/>
                </a:solidFill>
                <a:latin typeface="+mn-lt"/>
              </a:defRPr>
            </a:lvl2pPr>
            <a:lvl3pPr>
              <a:defRPr b="0" i="0">
                <a:solidFill>
                  <a:srgbClr val="FAF7EE"/>
                </a:solidFill>
                <a:latin typeface="+mn-lt"/>
              </a:defRPr>
            </a:lvl3pPr>
            <a:lvl4pPr>
              <a:defRPr b="0" i="0">
                <a:solidFill>
                  <a:srgbClr val="FAF7EE"/>
                </a:solidFill>
                <a:latin typeface="+mn-lt"/>
              </a:defRPr>
            </a:lvl4pPr>
            <a:lvl5pPr>
              <a:defRPr b="0" i="0">
                <a:solidFill>
                  <a:srgbClr val="FAF7E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E2E4E12D-3B5D-DA40-BA34-6330CDD60929}"/>
              </a:ext>
            </a:extLst>
          </p:cNvPr>
          <p:cNvSpPr>
            <a:spLocks noGrp="1"/>
          </p:cNvSpPr>
          <p:nvPr>
            <p:ph type="title"/>
          </p:nvPr>
        </p:nvSpPr>
        <p:spPr/>
        <p:txBody>
          <a:bodyPr/>
          <a:lstStyle/>
          <a:p>
            <a:r>
              <a:rPr lang="en-US"/>
              <a:t>Click to edit Master title style</a:t>
            </a:r>
          </a:p>
        </p:txBody>
      </p:sp>
      <p:sp>
        <p:nvSpPr>
          <p:cNvPr id="10" name="Date Placeholder 9">
            <a:extLst>
              <a:ext uri="{FF2B5EF4-FFF2-40B4-BE49-F238E27FC236}">
                <a16:creationId xmlns:a16="http://schemas.microsoft.com/office/drawing/2014/main" id="{75677A01-B108-DC48-A573-724476E25FA9}"/>
              </a:ext>
            </a:extLst>
          </p:cNvPr>
          <p:cNvSpPr>
            <a:spLocks noGrp="1"/>
          </p:cNvSpPr>
          <p:nvPr>
            <p:ph type="dt" sz="half" idx="10"/>
          </p:nvPr>
        </p:nvSpPr>
        <p:spPr/>
        <p:txBody>
          <a:bodyPr/>
          <a:lstStyle/>
          <a:p>
            <a:r>
              <a:rPr lang="en-US"/>
              <a:t>October 12. 2023</a:t>
            </a:r>
          </a:p>
        </p:txBody>
      </p:sp>
      <p:sp>
        <p:nvSpPr>
          <p:cNvPr id="11" name="Footer Placeholder 10">
            <a:extLst>
              <a:ext uri="{FF2B5EF4-FFF2-40B4-BE49-F238E27FC236}">
                <a16:creationId xmlns:a16="http://schemas.microsoft.com/office/drawing/2014/main" id="{92FF1E83-7CE6-A543-ADA0-7D22452B8716}"/>
              </a:ext>
            </a:extLst>
          </p:cNvPr>
          <p:cNvSpPr>
            <a:spLocks noGrp="1"/>
          </p:cNvSpPr>
          <p:nvPr>
            <p:ph type="ftr" sz="quarter" idx="11"/>
          </p:nvPr>
        </p:nvSpPr>
        <p:spPr/>
        <p:txBody>
          <a:bodyPr/>
          <a:lstStyle/>
          <a:p>
            <a:r>
              <a:rPr lang="en-US"/>
              <a:t>OHIO University Regional Campuses</a:t>
            </a:r>
          </a:p>
        </p:txBody>
      </p:sp>
    </p:spTree>
    <p:extLst>
      <p:ext uri="{BB962C8B-B14F-4D97-AF65-F5344CB8AC3E}">
        <p14:creationId xmlns:p14="http://schemas.microsoft.com/office/powerpoint/2010/main" val="863449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w/ Section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7556C-D915-EC47-A507-F3F432006B5A}"/>
              </a:ext>
            </a:extLst>
          </p:cNvPr>
          <p:cNvSpPr>
            <a:spLocks noGrp="1"/>
          </p:cNvSpPr>
          <p:nvPr>
            <p:ph idx="1"/>
          </p:nvPr>
        </p:nvSpPr>
        <p:spPr>
          <a:xfrm>
            <a:off x="1054358" y="2118049"/>
            <a:ext cx="10077062" cy="3868683"/>
          </a:xfrm>
        </p:spPr>
        <p:txBody>
          <a:bodyPr/>
          <a:lstStyle>
            <a:lvl1pPr>
              <a:defRPr sz="2200" b="0" i="0">
                <a:latin typeface="+mn-lt"/>
              </a:defRPr>
            </a:lvl1pPr>
            <a:lvl2pPr>
              <a:defRPr sz="2000" b="0" i="0">
                <a:solidFill>
                  <a:srgbClr val="FAF7EE"/>
                </a:solidFill>
                <a:latin typeface="+mn-lt"/>
              </a:defRPr>
            </a:lvl2pPr>
            <a:lvl3pPr>
              <a:defRPr b="0" i="0">
                <a:solidFill>
                  <a:srgbClr val="FAF7EE"/>
                </a:solidFill>
                <a:latin typeface="+mn-lt"/>
              </a:defRPr>
            </a:lvl3pPr>
            <a:lvl4pPr>
              <a:defRPr b="0" i="0">
                <a:solidFill>
                  <a:srgbClr val="FAF7EE"/>
                </a:solidFill>
                <a:latin typeface="+mn-lt"/>
              </a:defRPr>
            </a:lvl4pPr>
            <a:lvl5pPr>
              <a:defRPr b="0" i="0">
                <a:solidFill>
                  <a:srgbClr val="FAF7E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E2E4E12D-3B5D-DA40-BA34-6330CDD60929}"/>
              </a:ext>
            </a:extLst>
          </p:cNvPr>
          <p:cNvSpPr>
            <a:spLocks noGrp="1"/>
          </p:cNvSpPr>
          <p:nvPr>
            <p:ph type="title"/>
          </p:nvPr>
        </p:nvSpPr>
        <p:spPr/>
        <p:txBody>
          <a:bodyPr/>
          <a:lstStyle/>
          <a:p>
            <a:r>
              <a:rPr lang="en-US"/>
              <a:t>Click to edit Master title style</a:t>
            </a:r>
          </a:p>
        </p:txBody>
      </p:sp>
      <p:sp>
        <p:nvSpPr>
          <p:cNvPr id="10" name="Date Placeholder 9">
            <a:extLst>
              <a:ext uri="{FF2B5EF4-FFF2-40B4-BE49-F238E27FC236}">
                <a16:creationId xmlns:a16="http://schemas.microsoft.com/office/drawing/2014/main" id="{75677A01-B108-DC48-A573-724476E25FA9}"/>
              </a:ext>
            </a:extLst>
          </p:cNvPr>
          <p:cNvSpPr>
            <a:spLocks noGrp="1"/>
          </p:cNvSpPr>
          <p:nvPr>
            <p:ph type="dt" sz="half" idx="10"/>
          </p:nvPr>
        </p:nvSpPr>
        <p:spPr/>
        <p:txBody>
          <a:bodyPr/>
          <a:lstStyle/>
          <a:p>
            <a:r>
              <a:rPr lang="en-US"/>
              <a:t>October 12. 2023</a:t>
            </a:r>
          </a:p>
        </p:txBody>
      </p:sp>
      <p:sp>
        <p:nvSpPr>
          <p:cNvPr id="11" name="Footer Placeholder 10">
            <a:extLst>
              <a:ext uri="{FF2B5EF4-FFF2-40B4-BE49-F238E27FC236}">
                <a16:creationId xmlns:a16="http://schemas.microsoft.com/office/drawing/2014/main" id="{92FF1E83-7CE6-A543-ADA0-7D22452B8716}"/>
              </a:ext>
            </a:extLst>
          </p:cNvPr>
          <p:cNvSpPr>
            <a:spLocks noGrp="1"/>
          </p:cNvSpPr>
          <p:nvPr>
            <p:ph type="ftr" sz="quarter" idx="11"/>
          </p:nvPr>
        </p:nvSpPr>
        <p:spPr/>
        <p:txBody>
          <a:bodyPr/>
          <a:lstStyle/>
          <a:p>
            <a:r>
              <a:rPr lang="en-US"/>
              <a:t>OHIO University Regional Campuses</a:t>
            </a:r>
          </a:p>
        </p:txBody>
      </p:sp>
      <p:sp>
        <p:nvSpPr>
          <p:cNvPr id="2" name="TextBox 1">
            <a:extLst>
              <a:ext uri="{FF2B5EF4-FFF2-40B4-BE49-F238E27FC236}">
                <a16:creationId xmlns:a16="http://schemas.microsoft.com/office/drawing/2014/main" id="{703052BA-08B3-794C-9992-5F2F2E34A8BC}"/>
              </a:ext>
            </a:extLst>
          </p:cNvPr>
          <p:cNvSpPr txBox="1"/>
          <p:nvPr userDrawn="1"/>
        </p:nvSpPr>
        <p:spPr>
          <a:xfrm>
            <a:off x="1275127" y="185787"/>
            <a:ext cx="10678416" cy="369332"/>
          </a:xfrm>
          <a:prstGeom prst="rect">
            <a:avLst/>
          </a:prstGeom>
          <a:noFill/>
        </p:spPr>
        <p:txBody>
          <a:bodyPr wrap="square" rtlCol="0">
            <a:spAutoFit/>
          </a:bodyPr>
          <a:lstStyle/>
          <a:p>
            <a:pPr algn="r"/>
            <a:r>
              <a:rPr lang="en-US" b="0">
                <a:solidFill>
                  <a:schemeClr val="bg2"/>
                </a:solidFill>
                <a:latin typeface="+mj-lt"/>
              </a:rPr>
              <a:t>Continued headline for slides that share the same section title</a:t>
            </a:r>
          </a:p>
        </p:txBody>
      </p:sp>
    </p:spTree>
    <p:extLst>
      <p:ext uri="{BB962C8B-B14F-4D97-AF65-F5344CB8AC3E}">
        <p14:creationId xmlns:p14="http://schemas.microsoft.com/office/powerpoint/2010/main" val="658358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E39C26-B195-A14C-9C06-92539D0A31C4}"/>
              </a:ext>
            </a:extLst>
          </p:cNvPr>
          <p:cNvSpPr>
            <a:spLocks noGrp="1"/>
          </p:cNvSpPr>
          <p:nvPr>
            <p:ph sz="half" idx="1"/>
          </p:nvPr>
        </p:nvSpPr>
        <p:spPr>
          <a:xfrm>
            <a:off x="1045028" y="2103929"/>
            <a:ext cx="4974771" cy="3874177"/>
          </a:xfrm>
        </p:spPr>
        <p:txBody>
          <a:bodyPr/>
          <a:lstStyle>
            <a:lvl1pPr>
              <a:defRPr sz="2200"/>
            </a:lvl1pPr>
            <a:lvl2pPr>
              <a:defRPr>
                <a:solidFill>
                  <a:srgbClr val="FAF7EE"/>
                </a:solidFill>
              </a:defRPr>
            </a:lvl2pPr>
            <a:lvl3pPr>
              <a:defRPr>
                <a:solidFill>
                  <a:srgbClr val="FAF7EE"/>
                </a:solidFill>
              </a:defRPr>
            </a:lvl3pPr>
            <a:lvl4pPr>
              <a:defRPr>
                <a:solidFill>
                  <a:srgbClr val="FAF7EE"/>
                </a:solidFill>
              </a:defRPr>
            </a:lvl4pPr>
            <a:lvl5pPr>
              <a:defRPr>
                <a:solidFill>
                  <a:srgbClr val="FAF7E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4EB298-6BB5-2042-8E99-5FF29C615E2C}"/>
              </a:ext>
            </a:extLst>
          </p:cNvPr>
          <p:cNvSpPr>
            <a:spLocks noGrp="1"/>
          </p:cNvSpPr>
          <p:nvPr>
            <p:ph sz="half" idx="2"/>
          </p:nvPr>
        </p:nvSpPr>
        <p:spPr>
          <a:xfrm>
            <a:off x="6172200" y="2103929"/>
            <a:ext cx="4974771" cy="3874177"/>
          </a:xfrm>
        </p:spPr>
        <p:txBody>
          <a:bodyPr/>
          <a:lstStyle>
            <a:lvl1pPr>
              <a:defRPr sz="2200"/>
            </a:lvl1pPr>
            <a:lvl2pPr>
              <a:defRPr>
                <a:solidFill>
                  <a:srgbClr val="FAF7EE"/>
                </a:solidFill>
              </a:defRPr>
            </a:lvl2pPr>
            <a:lvl3pPr>
              <a:defRPr>
                <a:solidFill>
                  <a:srgbClr val="FAF7EE"/>
                </a:solidFill>
              </a:defRPr>
            </a:lvl3pPr>
            <a:lvl4pPr>
              <a:defRPr>
                <a:solidFill>
                  <a:srgbClr val="FAF7EE"/>
                </a:solidFill>
              </a:defRPr>
            </a:lvl4pPr>
            <a:lvl5pPr>
              <a:defRPr>
                <a:solidFill>
                  <a:srgbClr val="FAF7E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D3C2FD9-A378-A140-9800-64379F9DFCF1}"/>
              </a:ext>
            </a:extLst>
          </p:cNvPr>
          <p:cNvSpPr>
            <a:spLocks noGrp="1"/>
          </p:cNvSpPr>
          <p:nvPr>
            <p:ph type="dt" sz="half" idx="10"/>
          </p:nvPr>
        </p:nvSpPr>
        <p:spPr/>
        <p:txBody>
          <a:bodyPr/>
          <a:lstStyle/>
          <a:p>
            <a:r>
              <a:rPr lang="en-US"/>
              <a:t>October 12. 2023</a:t>
            </a:r>
          </a:p>
        </p:txBody>
      </p:sp>
      <p:sp>
        <p:nvSpPr>
          <p:cNvPr id="9" name="Footer Placeholder 8">
            <a:extLst>
              <a:ext uri="{FF2B5EF4-FFF2-40B4-BE49-F238E27FC236}">
                <a16:creationId xmlns:a16="http://schemas.microsoft.com/office/drawing/2014/main" id="{FC37D004-ABCE-DB42-9BFC-9C6FB070BE62}"/>
              </a:ext>
            </a:extLst>
          </p:cNvPr>
          <p:cNvSpPr>
            <a:spLocks noGrp="1"/>
          </p:cNvSpPr>
          <p:nvPr>
            <p:ph type="ftr" sz="quarter" idx="11"/>
          </p:nvPr>
        </p:nvSpPr>
        <p:spPr/>
        <p:txBody>
          <a:bodyPr/>
          <a:lstStyle/>
          <a:p>
            <a:r>
              <a:rPr lang="en-US"/>
              <a:t>OHIO University Regional Campuses</a:t>
            </a:r>
          </a:p>
        </p:txBody>
      </p:sp>
      <p:sp>
        <p:nvSpPr>
          <p:cNvPr id="10" name="Title 9">
            <a:extLst>
              <a:ext uri="{FF2B5EF4-FFF2-40B4-BE49-F238E27FC236}">
                <a16:creationId xmlns:a16="http://schemas.microsoft.com/office/drawing/2014/main" id="{446534E7-CD58-4F4D-A5FE-125B00096B8D}"/>
              </a:ext>
            </a:extLst>
          </p:cNvPr>
          <p:cNvSpPr>
            <a:spLocks noGrp="1"/>
          </p:cNvSpPr>
          <p:nvPr>
            <p:ph type="title"/>
          </p:nvPr>
        </p:nvSpPr>
        <p:spPr/>
        <p:txBody>
          <a:bodyPr/>
          <a:lstStyle>
            <a:lvl1pPr>
              <a:defRPr>
                <a:latin typeface="+mj-lt"/>
              </a:defRPr>
            </a:lvl1pPr>
          </a:lstStyle>
          <a:p>
            <a:r>
              <a:rPr lang="en-US"/>
              <a:t>Click to edit Master title style</a:t>
            </a:r>
          </a:p>
        </p:txBody>
      </p:sp>
    </p:spTree>
    <p:extLst>
      <p:ext uri="{BB962C8B-B14F-4D97-AF65-F5344CB8AC3E}">
        <p14:creationId xmlns:p14="http://schemas.microsoft.com/office/powerpoint/2010/main" val="3921415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DC7C5E-6F4D-BF45-AE18-604209EE2D8E}"/>
              </a:ext>
            </a:extLst>
          </p:cNvPr>
          <p:cNvSpPr>
            <a:spLocks noGrp="1"/>
          </p:cNvSpPr>
          <p:nvPr>
            <p:ph idx="1"/>
          </p:nvPr>
        </p:nvSpPr>
        <p:spPr>
          <a:xfrm>
            <a:off x="5183188" y="681039"/>
            <a:ext cx="6720196" cy="51800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8BFF73-EC43-3A4A-851B-7C797987BBE5}"/>
              </a:ext>
            </a:extLst>
          </p:cNvPr>
          <p:cNvSpPr>
            <a:spLocks noGrp="1"/>
          </p:cNvSpPr>
          <p:nvPr>
            <p:ph type="body" sz="half" idx="2"/>
          </p:nvPr>
        </p:nvSpPr>
        <p:spPr>
          <a:xfrm>
            <a:off x="1045029" y="2057400"/>
            <a:ext cx="372699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06FA34B7-003E-8F4E-9365-0F545260D769}"/>
              </a:ext>
            </a:extLst>
          </p:cNvPr>
          <p:cNvSpPr>
            <a:spLocks noGrp="1"/>
          </p:cNvSpPr>
          <p:nvPr>
            <p:ph type="dt" sz="half" idx="10"/>
          </p:nvPr>
        </p:nvSpPr>
        <p:spPr/>
        <p:txBody>
          <a:bodyPr/>
          <a:lstStyle/>
          <a:p>
            <a:r>
              <a:rPr lang="en-US"/>
              <a:t>October 12. 2023</a:t>
            </a:r>
          </a:p>
        </p:txBody>
      </p:sp>
      <p:sp>
        <p:nvSpPr>
          <p:cNvPr id="9" name="Footer Placeholder 8">
            <a:extLst>
              <a:ext uri="{FF2B5EF4-FFF2-40B4-BE49-F238E27FC236}">
                <a16:creationId xmlns:a16="http://schemas.microsoft.com/office/drawing/2014/main" id="{17014C1D-B276-E24A-9C05-3109AD185245}"/>
              </a:ext>
            </a:extLst>
          </p:cNvPr>
          <p:cNvSpPr>
            <a:spLocks noGrp="1"/>
          </p:cNvSpPr>
          <p:nvPr>
            <p:ph type="ftr" sz="quarter" idx="11"/>
          </p:nvPr>
        </p:nvSpPr>
        <p:spPr/>
        <p:txBody>
          <a:bodyPr/>
          <a:lstStyle/>
          <a:p>
            <a:r>
              <a:rPr lang="en-US"/>
              <a:t>OHIO University Regional Campuses</a:t>
            </a:r>
          </a:p>
        </p:txBody>
      </p:sp>
      <p:sp>
        <p:nvSpPr>
          <p:cNvPr id="10" name="Title 9">
            <a:extLst>
              <a:ext uri="{FF2B5EF4-FFF2-40B4-BE49-F238E27FC236}">
                <a16:creationId xmlns:a16="http://schemas.microsoft.com/office/drawing/2014/main" id="{CD3F150D-ABB7-864E-8755-60BB9203CF8B}"/>
              </a:ext>
            </a:extLst>
          </p:cNvPr>
          <p:cNvSpPr>
            <a:spLocks noGrp="1"/>
          </p:cNvSpPr>
          <p:nvPr>
            <p:ph type="title"/>
          </p:nvPr>
        </p:nvSpPr>
        <p:spPr>
          <a:xfrm>
            <a:off x="1045029" y="681039"/>
            <a:ext cx="3726996" cy="1269060"/>
          </a:xfrm>
        </p:spPr>
        <p:txBody>
          <a:bodyPr>
            <a:normAutofit/>
          </a:bodyPr>
          <a:lstStyle>
            <a:lvl1pPr>
              <a:lnSpc>
                <a:spcPts val="3000"/>
              </a:lnSpc>
              <a:defRPr sz="3200">
                <a:latin typeface="+mj-lt"/>
              </a:defRPr>
            </a:lvl1pPr>
          </a:lstStyle>
          <a:p>
            <a:r>
              <a:rPr lang="en-US"/>
              <a:t>Click to edit Master title style</a:t>
            </a:r>
          </a:p>
        </p:txBody>
      </p:sp>
    </p:spTree>
    <p:extLst>
      <p:ext uri="{BB962C8B-B14F-4D97-AF65-F5344CB8AC3E}">
        <p14:creationId xmlns:p14="http://schemas.microsoft.com/office/powerpoint/2010/main" val="2000861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6104AC7-8DA5-6B4D-BB5F-C75BB72EA530}"/>
              </a:ext>
            </a:extLst>
          </p:cNvPr>
          <p:cNvSpPr>
            <a:spLocks noGrp="1"/>
          </p:cNvSpPr>
          <p:nvPr>
            <p:ph type="pic" idx="1"/>
          </p:nvPr>
        </p:nvSpPr>
        <p:spPr>
          <a:xfrm>
            <a:off x="6235022" y="783766"/>
            <a:ext cx="5665665" cy="51131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Date Placeholder 7">
            <a:extLst>
              <a:ext uri="{FF2B5EF4-FFF2-40B4-BE49-F238E27FC236}">
                <a16:creationId xmlns:a16="http://schemas.microsoft.com/office/drawing/2014/main" id="{2C46823A-5ACE-D44C-9DE7-515BCDEE4A70}"/>
              </a:ext>
            </a:extLst>
          </p:cNvPr>
          <p:cNvSpPr>
            <a:spLocks noGrp="1"/>
          </p:cNvSpPr>
          <p:nvPr>
            <p:ph type="dt" sz="half" idx="10"/>
          </p:nvPr>
        </p:nvSpPr>
        <p:spPr/>
        <p:txBody>
          <a:bodyPr/>
          <a:lstStyle/>
          <a:p>
            <a:r>
              <a:rPr lang="en-US"/>
              <a:t>October 12. 2023</a:t>
            </a:r>
          </a:p>
        </p:txBody>
      </p:sp>
      <p:sp>
        <p:nvSpPr>
          <p:cNvPr id="9" name="Footer Placeholder 8">
            <a:extLst>
              <a:ext uri="{FF2B5EF4-FFF2-40B4-BE49-F238E27FC236}">
                <a16:creationId xmlns:a16="http://schemas.microsoft.com/office/drawing/2014/main" id="{98F419EC-B994-0B45-A542-CFD472AD177D}"/>
              </a:ext>
            </a:extLst>
          </p:cNvPr>
          <p:cNvSpPr>
            <a:spLocks noGrp="1"/>
          </p:cNvSpPr>
          <p:nvPr>
            <p:ph type="ftr" sz="quarter" idx="11"/>
          </p:nvPr>
        </p:nvSpPr>
        <p:spPr/>
        <p:txBody>
          <a:bodyPr/>
          <a:lstStyle/>
          <a:p>
            <a:r>
              <a:rPr lang="en-US"/>
              <a:t>OHIO University Regional Campuses</a:t>
            </a:r>
          </a:p>
        </p:txBody>
      </p:sp>
      <p:sp>
        <p:nvSpPr>
          <p:cNvPr id="7" name="Picture Placeholder 2">
            <a:extLst>
              <a:ext uri="{FF2B5EF4-FFF2-40B4-BE49-F238E27FC236}">
                <a16:creationId xmlns:a16="http://schemas.microsoft.com/office/drawing/2014/main" id="{A736AB55-4F93-C44B-BF9D-1D4B66FA259E}"/>
              </a:ext>
            </a:extLst>
          </p:cNvPr>
          <p:cNvSpPr>
            <a:spLocks noGrp="1"/>
          </p:cNvSpPr>
          <p:nvPr>
            <p:ph type="pic" idx="12"/>
          </p:nvPr>
        </p:nvSpPr>
        <p:spPr>
          <a:xfrm>
            <a:off x="281981" y="783766"/>
            <a:ext cx="5665665" cy="51131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366823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Photo">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2C46823A-5ACE-D44C-9DE7-515BCDEE4A70}"/>
              </a:ext>
            </a:extLst>
          </p:cNvPr>
          <p:cNvSpPr>
            <a:spLocks noGrp="1"/>
          </p:cNvSpPr>
          <p:nvPr>
            <p:ph type="dt" sz="half" idx="10"/>
          </p:nvPr>
        </p:nvSpPr>
        <p:spPr/>
        <p:txBody>
          <a:bodyPr/>
          <a:lstStyle/>
          <a:p>
            <a:r>
              <a:rPr lang="en-US"/>
              <a:t>October 12. 2023</a:t>
            </a:r>
          </a:p>
        </p:txBody>
      </p:sp>
      <p:sp>
        <p:nvSpPr>
          <p:cNvPr id="9" name="Footer Placeholder 8">
            <a:extLst>
              <a:ext uri="{FF2B5EF4-FFF2-40B4-BE49-F238E27FC236}">
                <a16:creationId xmlns:a16="http://schemas.microsoft.com/office/drawing/2014/main" id="{98F419EC-B994-0B45-A542-CFD472AD177D}"/>
              </a:ext>
            </a:extLst>
          </p:cNvPr>
          <p:cNvSpPr>
            <a:spLocks noGrp="1"/>
          </p:cNvSpPr>
          <p:nvPr>
            <p:ph type="ftr" sz="quarter" idx="11"/>
          </p:nvPr>
        </p:nvSpPr>
        <p:spPr/>
        <p:txBody>
          <a:bodyPr/>
          <a:lstStyle/>
          <a:p>
            <a:r>
              <a:rPr lang="en-US"/>
              <a:t>OHIO University Regional Campuses</a:t>
            </a:r>
          </a:p>
        </p:txBody>
      </p:sp>
      <p:sp>
        <p:nvSpPr>
          <p:cNvPr id="7" name="Picture Placeholder 2">
            <a:extLst>
              <a:ext uri="{FF2B5EF4-FFF2-40B4-BE49-F238E27FC236}">
                <a16:creationId xmlns:a16="http://schemas.microsoft.com/office/drawing/2014/main" id="{A736AB55-4F93-C44B-BF9D-1D4B66FA259E}"/>
              </a:ext>
            </a:extLst>
          </p:cNvPr>
          <p:cNvSpPr>
            <a:spLocks noGrp="1"/>
          </p:cNvSpPr>
          <p:nvPr>
            <p:ph type="pic" idx="12"/>
          </p:nvPr>
        </p:nvSpPr>
        <p:spPr>
          <a:xfrm>
            <a:off x="275129" y="783774"/>
            <a:ext cx="11628255" cy="51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6481928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35FF0EC-EF4C-A042-8378-EECB37081040}"/>
              </a:ext>
            </a:extLst>
          </p:cNvPr>
          <p:cNvSpPr>
            <a:spLocks noGrp="1"/>
          </p:cNvSpPr>
          <p:nvPr>
            <p:ph type="dt" sz="half" idx="10"/>
          </p:nvPr>
        </p:nvSpPr>
        <p:spPr/>
        <p:txBody>
          <a:bodyPr/>
          <a:lstStyle/>
          <a:p>
            <a:r>
              <a:rPr lang="en-US"/>
              <a:t>October 12. 2023</a:t>
            </a:r>
          </a:p>
        </p:txBody>
      </p:sp>
      <p:sp>
        <p:nvSpPr>
          <p:cNvPr id="6" name="Footer Placeholder 5">
            <a:extLst>
              <a:ext uri="{FF2B5EF4-FFF2-40B4-BE49-F238E27FC236}">
                <a16:creationId xmlns:a16="http://schemas.microsoft.com/office/drawing/2014/main" id="{805B65A5-5C48-174F-A6F9-63BEEF448FD4}"/>
              </a:ext>
            </a:extLst>
          </p:cNvPr>
          <p:cNvSpPr>
            <a:spLocks noGrp="1"/>
          </p:cNvSpPr>
          <p:nvPr>
            <p:ph type="ftr" sz="quarter" idx="11"/>
          </p:nvPr>
        </p:nvSpPr>
        <p:spPr/>
        <p:txBody>
          <a:bodyPr/>
          <a:lstStyle/>
          <a:p>
            <a:r>
              <a:rPr lang="en-US"/>
              <a:t>OHIO University Regional Campuses</a:t>
            </a:r>
          </a:p>
        </p:txBody>
      </p:sp>
    </p:spTree>
    <p:extLst>
      <p:ext uri="{BB962C8B-B14F-4D97-AF65-F5344CB8AC3E}">
        <p14:creationId xmlns:p14="http://schemas.microsoft.com/office/powerpoint/2010/main" val="20033223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80068F9-40BA-7643-A1DE-51DCC699ACB3}"/>
              </a:ext>
            </a:extLst>
          </p:cNvPr>
          <p:cNvSpPr>
            <a:spLocks noGrp="1"/>
          </p:cNvSpPr>
          <p:nvPr>
            <p:ph type="title"/>
          </p:nvPr>
        </p:nvSpPr>
        <p:spPr>
          <a:xfrm>
            <a:off x="1045029" y="681038"/>
            <a:ext cx="10067728" cy="5104767"/>
          </a:xfrm>
        </p:spPr>
        <p:txBody>
          <a:bodyPr>
            <a:normAutofit/>
          </a:bodyPr>
          <a:lstStyle>
            <a:lvl1pPr>
              <a:lnSpc>
                <a:spcPts val="7000"/>
              </a:lnSpc>
              <a:defRPr sz="7000"/>
            </a:lvl1pPr>
          </a:lstStyle>
          <a:p>
            <a:r>
              <a:rPr lang="en-US"/>
              <a:t>Click to edit Master title style</a:t>
            </a:r>
          </a:p>
        </p:txBody>
      </p:sp>
      <p:sp>
        <p:nvSpPr>
          <p:cNvPr id="11" name="Date Placeholder 10">
            <a:extLst>
              <a:ext uri="{FF2B5EF4-FFF2-40B4-BE49-F238E27FC236}">
                <a16:creationId xmlns:a16="http://schemas.microsoft.com/office/drawing/2014/main" id="{F78EC6B5-8F05-084E-8974-BA791269C5E2}"/>
              </a:ext>
            </a:extLst>
          </p:cNvPr>
          <p:cNvSpPr>
            <a:spLocks noGrp="1"/>
          </p:cNvSpPr>
          <p:nvPr>
            <p:ph type="dt" sz="half" idx="10"/>
          </p:nvPr>
        </p:nvSpPr>
        <p:spPr/>
        <p:txBody>
          <a:bodyPr/>
          <a:lstStyle/>
          <a:p>
            <a:r>
              <a:rPr lang="en-US"/>
              <a:t>October 12. 2023</a:t>
            </a:r>
          </a:p>
        </p:txBody>
      </p:sp>
      <p:sp>
        <p:nvSpPr>
          <p:cNvPr id="12" name="Footer Placeholder 11">
            <a:extLst>
              <a:ext uri="{FF2B5EF4-FFF2-40B4-BE49-F238E27FC236}">
                <a16:creationId xmlns:a16="http://schemas.microsoft.com/office/drawing/2014/main" id="{05FD9E1B-2D19-BB4E-8578-0D0F8DA78A6C}"/>
              </a:ext>
            </a:extLst>
          </p:cNvPr>
          <p:cNvSpPr>
            <a:spLocks noGrp="1"/>
          </p:cNvSpPr>
          <p:nvPr>
            <p:ph type="ftr" sz="quarter" idx="11"/>
          </p:nvPr>
        </p:nvSpPr>
        <p:spPr/>
        <p:txBody>
          <a:bodyPr/>
          <a:lstStyle/>
          <a:p>
            <a:r>
              <a:rPr lang="en-US"/>
              <a:t>OHIO University Regional Campuses</a:t>
            </a:r>
          </a:p>
        </p:txBody>
      </p:sp>
    </p:spTree>
    <p:extLst>
      <p:ext uri="{BB962C8B-B14F-4D97-AF65-F5344CB8AC3E}">
        <p14:creationId xmlns:p14="http://schemas.microsoft.com/office/powerpoint/2010/main" val="3937531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with subtitl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B2A6862-9E43-3F45-BC14-57A9FE05A10F}"/>
              </a:ext>
            </a:extLst>
          </p:cNvPr>
          <p:cNvSpPr>
            <a:spLocks noGrp="1"/>
          </p:cNvSpPr>
          <p:nvPr>
            <p:ph type="subTitle" idx="1"/>
          </p:nvPr>
        </p:nvSpPr>
        <p:spPr>
          <a:xfrm>
            <a:off x="1066799" y="4790038"/>
            <a:ext cx="9896669" cy="937727"/>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9">
            <a:extLst>
              <a:ext uri="{FF2B5EF4-FFF2-40B4-BE49-F238E27FC236}">
                <a16:creationId xmlns:a16="http://schemas.microsoft.com/office/drawing/2014/main" id="{780068F9-40BA-7643-A1DE-51DCC699ACB3}"/>
              </a:ext>
            </a:extLst>
          </p:cNvPr>
          <p:cNvSpPr>
            <a:spLocks noGrp="1"/>
          </p:cNvSpPr>
          <p:nvPr>
            <p:ph type="title"/>
          </p:nvPr>
        </p:nvSpPr>
        <p:spPr>
          <a:xfrm>
            <a:off x="1045029" y="681038"/>
            <a:ext cx="10067728" cy="4108999"/>
          </a:xfrm>
        </p:spPr>
        <p:txBody>
          <a:bodyPr>
            <a:normAutofit/>
          </a:bodyPr>
          <a:lstStyle>
            <a:lvl1pPr>
              <a:lnSpc>
                <a:spcPts val="7000"/>
              </a:lnSpc>
              <a:defRPr sz="7000"/>
            </a:lvl1pPr>
          </a:lstStyle>
          <a:p>
            <a:r>
              <a:rPr lang="en-US"/>
              <a:t>Click to edit Master title style</a:t>
            </a:r>
          </a:p>
        </p:txBody>
      </p:sp>
      <p:sp>
        <p:nvSpPr>
          <p:cNvPr id="11" name="Date Placeholder 10">
            <a:extLst>
              <a:ext uri="{FF2B5EF4-FFF2-40B4-BE49-F238E27FC236}">
                <a16:creationId xmlns:a16="http://schemas.microsoft.com/office/drawing/2014/main" id="{F78EC6B5-8F05-084E-8974-BA791269C5E2}"/>
              </a:ext>
            </a:extLst>
          </p:cNvPr>
          <p:cNvSpPr>
            <a:spLocks noGrp="1"/>
          </p:cNvSpPr>
          <p:nvPr>
            <p:ph type="dt" sz="half" idx="10"/>
          </p:nvPr>
        </p:nvSpPr>
        <p:spPr/>
        <p:txBody>
          <a:bodyPr/>
          <a:lstStyle/>
          <a:p>
            <a:r>
              <a:rPr lang="en-US"/>
              <a:t>October 12. 2023</a:t>
            </a:r>
          </a:p>
        </p:txBody>
      </p:sp>
      <p:sp>
        <p:nvSpPr>
          <p:cNvPr id="12" name="Footer Placeholder 11">
            <a:extLst>
              <a:ext uri="{FF2B5EF4-FFF2-40B4-BE49-F238E27FC236}">
                <a16:creationId xmlns:a16="http://schemas.microsoft.com/office/drawing/2014/main" id="{05FD9E1B-2D19-BB4E-8578-0D0F8DA78A6C}"/>
              </a:ext>
            </a:extLst>
          </p:cNvPr>
          <p:cNvSpPr>
            <a:spLocks noGrp="1"/>
          </p:cNvSpPr>
          <p:nvPr>
            <p:ph type="ftr" sz="quarter" idx="11"/>
          </p:nvPr>
        </p:nvSpPr>
        <p:spPr/>
        <p:txBody>
          <a:bodyPr/>
          <a:lstStyle/>
          <a:p>
            <a:r>
              <a:rPr lang="en-US"/>
              <a:t>OHIO University Regional Campuses</a:t>
            </a:r>
          </a:p>
        </p:txBody>
      </p:sp>
    </p:spTree>
    <p:extLst>
      <p:ext uri="{BB962C8B-B14F-4D97-AF65-F5344CB8AC3E}">
        <p14:creationId xmlns:p14="http://schemas.microsoft.com/office/powerpoint/2010/main" val="2459078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7556C-D915-EC47-A507-F3F432006B5A}"/>
              </a:ext>
            </a:extLst>
          </p:cNvPr>
          <p:cNvSpPr>
            <a:spLocks noGrp="1"/>
          </p:cNvSpPr>
          <p:nvPr>
            <p:ph idx="1"/>
          </p:nvPr>
        </p:nvSpPr>
        <p:spPr>
          <a:xfrm>
            <a:off x="1054358" y="2118049"/>
            <a:ext cx="10077062" cy="3868683"/>
          </a:xfrm>
        </p:spPr>
        <p:txBody>
          <a:bodyPr/>
          <a:lstStyle>
            <a:lvl1pPr>
              <a:defRPr sz="2200" b="0" i="0">
                <a:latin typeface="+mn-lt"/>
              </a:defRPr>
            </a:lvl1pPr>
            <a:lvl2pPr>
              <a:defRPr sz="2000" b="0" i="0">
                <a:solidFill>
                  <a:srgbClr val="FAF7EE"/>
                </a:solidFill>
                <a:latin typeface="+mn-lt"/>
              </a:defRPr>
            </a:lvl2pPr>
            <a:lvl3pPr>
              <a:defRPr b="0" i="0">
                <a:solidFill>
                  <a:srgbClr val="FAF7EE"/>
                </a:solidFill>
                <a:latin typeface="+mn-lt"/>
              </a:defRPr>
            </a:lvl3pPr>
            <a:lvl4pPr>
              <a:defRPr b="0" i="0">
                <a:solidFill>
                  <a:srgbClr val="FAF7EE"/>
                </a:solidFill>
                <a:latin typeface="+mn-lt"/>
              </a:defRPr>
            </a:lvl4pPr>
            <a:lvl5pPr>
              <a:defRPr b="0" i="0">
                <a:solidFill>
                  <a:srgbClr val="FAF7E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E2E4E12D-3B5D-DA40-BA34-6330CDD60929}"/>
              </a:ext>
            </a:extLst>
          </p:cNvPr>
          <p:cNvSpPr>
            <a:spLocks noGrp="1"/>
          </p:cNvSpPr>
          <p:nvPr>
            <p:ph type="title"/>
          </p:nvPr>
        </p:nvSpPr>
        <p:spPr/>
        <p:txBody>
          <a:bodyPr/>
          <a:lstStyle/>
          <a:p>
            <a:r>
              <a:rPr lang="en-US"/>
              <a:t>Click to edit Master title style</a:t>
            </a:r>
          </a:p>
        </p:txBody>
      </p:sp>
      <p:sp>
        <p:nvSpPr>
          <p:cNvPr id="10" name="Date Placeholder 9">
            <a:extLst>
              <a:ext uri="{FF2B5EF4-FFF2-40B4-BE49-F238E27FC236}">
                <a16:creationId xmlns:a16="http://schemas.microsoft.com/office/drawing/2014/main" id="{75677A01-B108-DC48-A573-724476E25FA9}"/>
              </a:ext>
            </a:extLst>
          </p:cNvPr>
          <p:cNvSpPr>
            <a:spLocks noGrp="1"/>
          </p:cNvSpPr>
          <p:nvPr>
            <p:ph type="dt" sz="half" idx="10"/>
          </p:nvPr>
        </p:nvSpPr>
        <p:spPr/>
        <p:txBody>
          <a:bodyPr/>
          <a:lstStyle/>
          <a:p>
            <a:r>
              <a:rPr lang="en-US"/>
              <a:t>October 12. 2023</a:t>
            </a:r>
          </a:p>
        </p:txBody>
      </p:sp>
      <p:sp>
        <p:nvSpPr>
          <p:cNvPr id="11" name="Footer Placeholder 10">
            <a:extLst>
              <a:ext uri="{FF2B5EF4-FFF2-40B4-BE49-F238E27FC236}">
                <a16:creationId xmlns:a16="http://schemas.microsoft.com/office/drawing/2014/main" id="{92FF1E83-7CE6-A543-ADA0-7D22452B8716}"/>
              </a:ext>
            </a:extLst>
          </p:cNvPr>
          <p:cNvSpPr>
            <a:spLocks noGrp="1"/>
          </p:cNvSpPr>
          <p:nvPr>
            <p:ph type="ftr" sz="quarter" idx="11"/>
          </p:nvPr>
        </p:nvSpPr>
        <p:spPr/>
        <p:txBody>
          <a:bodyPr/>
          <a:lstStyle/>
          <a:p>
            <a:r>
              <a:rPr lang="en-US"/>
              <a:t>OHIO University Regional Campuses</a:t>
            </a:r>
          </a:p>
        </p:txBody>
      </p:sp>
    </p:spTree>
    <p:extLst>
      <p:ext uri="{BB962C8B-B14F-4D97-AF65-F5344CB8AC3E}">
        <p14:creationId xmlns:p14="http://schemas.microsoft.com/office/powerpoint/2010/main" val="2119374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7556C-D915-EC47-A507-F3F432006B5A}"/>
              </a:ext>
            </a:extLst>
          </p:cNvPr>
          <p:cNvSpPr>
            <a:spLocks noGrp="1"/>
          </p:cNvSpPr>
          <p:nvPr>
            <p:ph idx="1"/>
          </p:nvPr>
        </p:nvSpPr>
        <p:spPr>
          <a:xfrm>
            <a:off x="1054358" y="2118049"/>
            <a:ext cx="10077062" cy="3894562"/>
          </a:xfrm>
        </p:spPr>
        <p:txBody>
          <a:bodyPr/>
          <a:lstStyle>
            <a:lvl1pPr>
              <a:defRPr sz="2200" b="0" i="0">
                <a:latin typeface="+mn-lt"/>
              </a:defRPr>
            </a:lvl1pPr>
            <a:lvl2pPr>
              <a:defRPr sz="2000" b="0" i="0">
                <a:solidFill>
                  <a:srgbClr val="006649"/>
                </a:solidFill>
                <a:latin typeface="+mn-lt"/>
              </a:defRPr>
            </a:lvl2pPr>
            <a:lvl3pPr>
              <a:defRPr b="0" i="0">
                <a:solidFill>
                  <a:srgbClr val="006649"/>
                </a:solidFill>
                <a:latin typeface="+mn-lt"/>
              </a:defRPr>
            </a:lvl3pPr>
            <a:lvl4pPr>
              <a:defRPr b="0" i="0">
                <a:solidFill>
                  <a:srgbClr val="006649"/>
                </a:solidFill>
                <a:latin typeface="+mn-lt"/>
              </a:defRPr>
            </a:lvl4pPr>
            <a:lvl5pPr>
              <a:defRPr b="0" i="0">
                <a:solidFill>
                  <a:srgbClr val="006649"/>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E2E4E12D-3B5D-DA40-BA34-6330CDD60929}"/>
              </a:ext>
            </a:extLst>
          </p:cNvPr>
          <p:cNvSpPr>
            <a:spLocks noGrp="1"/>
          </p:cNvSpPr>
          <p:nvPr>
            <p:ph type="title"/>
          </p:nvPr>
        </p:nvSpPr>
        <p:spPr/>
        <p:txBody>
          <a:bodyPr/>
          <a:lstStyle/>
          <a:p>
            <a:r>
              <a:rPr lang="en-US"/>
              <a:t>Click to edit Master title style</a:t>
            </a:r>
          </a:p>
        </p:txBody>
      </p:sp>
      <p:sp>
        <p:nvSpPr>
          <p:cNvPr id="10" name="Date Placeholder 9">
            <a:extLst>
              <a:ext uri="{FF2B5EF4-FFF2-40B4-BE49-F238E27FC236}">
                <a16:creationId xmlns:a16="http://schemas.microsoft.com/office/drawing/2014/main" id="{75677A01-B108-DC48-A573-724476E25FA9}"/>
              </a:ext>
            </a:extLst>
          </p:cNvPr>
          <p:cNvSpPr>
            <a:spLocks noGrp="1"/>
          </p:cNvSpPr>
          <p:nvPr>
            <p:ph type="dt" sz="half" idx="10"/>
          </p:nvPr>
        </p:nvSpPr>
        <p:spPr/>
        <p:txBody>
          <a:bodyPr/>
          <a:lstStyle/>
          <a:p>
            <a:r>
              <a:rPr lang="en-US"/>
              <a:t>October 12. 2023</a:t>
            </a:r>
          </a:p>
        </p:txBody>
      </p:sp>
      <p:sp>
        <p:nvSpPr>
          <p:cNvPr id="11" name="Footer Placeholder 10">
            <a:extLst>
              <a:ext uri="{FF2B5EF4-FFF2-40B4-BE49-F238E27FC236}">
                <a16:creationId xmlns:a16="http://schemas.microsoft.com/office/drawing/2014/main" id="{92FF1E83-7CE6-A543-ADA0-7D22452B8716}"/>
              </a:ext>
            </a:extLst>
          </p:cNvPr>
          <p:cNvSpPr>
            <a:spLocks noGrp="1"/>
          </p:cNvSpPr>
          <p:nvPr>
            <p:ph type="ftr" sz="quarter" idx="11"/>
          </p:nvPr>
        </p:nvSpPr>
        <p:spPr/>
        <p:txBody>
          <a:bodyPr/>
          <a:lstStyle/>
          <a:p>
            <a:r>
              <a:rPr lang="en-US"/>
              <a:t>OHIO University Regional Campuses</a:t>
            </a:r>
          </a:p>
        </p:txBody>
      </p:sp>
    </p:spTree>
    <p:extLst>
      <p:ext uri="{BB962C8B-B14F-4D97-AF65-F5344CB8AC3E}">
        <p14:creationId xmlns:p14="http://schemas.microsoft.com/office/powerpoint/2010/main" val="1096184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w/ Section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7556C-D915-EC47-A507-F3F432006B5A}"/>
              </a:ext>
            </a:extLst>
          </p:cNvPr>
          <p:cNvSpPr>
            <a:spLocks noGrp="1"/>
          </p:cNvSpPr>
          <p:nvPr>
            <p:ph idx="1"/>
          </p:nvPr>
        </p:nvSpPr>
        <p:spPr>
          <a:xfrm>
            <a:off x="1054358" y="2118049"/>
            <a:ext cx="10077062" cy="3868683"/>
          </a:xfrm>
        </p:spPr>
        <p:txBody>
          <a:bodyPr/>
          <a:lstStyle>
            <a:lvl1pPr>
              <a:defRPr sz="2200" b="0" i="0">
                <a:latin typeface="+mn-lt"/>
              </a:defRPr>
            </a:lvl1pPr>
            <a:lvl2pPr>
              <a:defRPr sz="2000" b="0" i="0">
                <a:solidFill>
                  <a:schemeClr val="tx2"/>
                </a:solidFill>
                <a:latin typeface="+mn-lt"/>
              </a:defRPr>
            </a:lvl2pPr>
            <a:lvl3pPr>
              <a:defRPr b="0" i="0">
                <a:solidFill>
                  <a:schemeClr val="tx2"/>
                </a:solidFill>
                <a:latin typeface="+mn-lt"/>
              </a:defRPr>
            </a:lvl3pPr>
            <a:lvl4pPr>
              <a:defRPr b="0" i="0">
                <a:solidFill>
                  <a:schemeClr val="tx2"/>
                </a:solidFill>
                <a:latin typeface="+mn-lt"/>
              </a:defRPr>
            </a:lvl4pPr>
            <a:lvl5pPr>
              <a:defRPr b="0" i="0">
                <a:solidFill>
                  <a:schemeClr val="tx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E2E4E12D-3B5D-DA40-BA34-6330CDD60929}"/>
              </a:ext>
            </a:extLst>
          </p:cNvPr>
          <p:cNvSpPr>
            <a:spLocks noGrp="1"/>
          </p:cNvSpPr>
          <p:nvPr>
            <p:ph type="title"/>
          </p:nvPr>
        </p:nvSpPr>
        <p:spPr/>
        <p:txBody>
          <a:bodyPr/>
          <a:lstStyle/>
          <a:p>
            <a:r>
              <a:rPr lang="en-US"/>
              <a:t>Click to edit Master title style</a:t>
            </a:r>
          </a:p>
        </p:txBody>
      </p:sp>
      <p:sp>
        <p:nvSpPr>
          <p:cNvPr id="10" name="Date Placeholder 9">
            <a:extLst>
              <a:ext uri="{FF2B5EF4-FFF2-40B4-BE49-F238E27FC236}">
                <a16:creationId xmlns:a16="http://schemas.microsoft.com/office/drawing/2014/main" id="{75677A01-B108-DC48-A573-724476E25FA9}"/>
              </a:ext>
            </a:extLst>
          </p:cNvPr>
          <p:cNvSpPr>
            <a:spLocks noGrp="1"/>
          </p:cNvSpPr>
          <p:nvPr>
            <p:ph type="dt" sz="half" idx="10"/>
          </p:nvPr>
        </p:nvSpPr>
        <p:spPr/>
        <p:txBody>
          <a:bodyPr/>
          <a:lstStyle/>
          <a:p>
            <a:r>
              <a:rPr lang="en-US"/>
              <a:t>October 12. 2023</a:t>
            </a:r>
          </a:p>
        </p:txBody>
      </p:sp>
      <p:sp>
        <p:nvSpPr>
          <p:cNvPr id="11" name="Footer Placeholder 10">
            <a:extLst>
              <a:ext uri="{FF2B5EF4-FFF2-40B4-BE49-F238E27FC236}">
                <a16:creationId xmlns:a16="http://schemas.microsoft.com/office/drawing/2014/main" id="{92FF1E83-7CE6-A543-ADA0-7D22452B8716}"/>
              </a:ext>
            </a:extLst>
          </p:cNvPr>
          <p:cNvSpPr>
            <a:spLocks noGrp="1"/>
          </p:cNvSpPr>
          <p:nvPr>
            <p:ph type="ftr" sz="quarter" idx="11"/>
          </p:nvPr>
        </p:nvSpPr>
        <p:spPr/>
        <p:txBody>
          <a:bodyPr/>
          <a:lstStyle/>
          <a:p>
            <a:r>
              <a:rPr lang="en-US"/>
              <a:t>OHIO University Regional Campuses</a:t>
            </a:r>
          </a:p>
        </p:txBody>
      </p:sp>
      <p:sp>
        <p:nvSpPr>
          <p:cNvPr id="2" name="TextBox 1">
            <a:extLst>
              <a:ext uri="{FF2B5EF4-FFF2-40B4-BE49-F238E27FC236}">
                <a16:creationId xmlns:a16="http://schemas.microsoft.com/office/drawing/2014/main" id="{703052BA-08B3-794C-9992-5F2F2E34A8BC}"/>
              </a:ext>
            </a:extLst>
          </p:cNvPr>
          <p:cNvSpPr txBox="1"/>
          <p:nvPr userDrawn="1"/>
        </p:nvSpPr>
        <p:spPr>
          <a:xfrm>
            <a:off x="1275127" y="185787"/>
            <a:ext cx="10678416" cy="369332"/>
          </a:xfrm>
          <a:prstGeom prst="rect">
            <a:avLst/>
          </a:prstGeom>
          <a:noFill/>
        </p:spPr>
        <p:txBody>
          <a:bodyPr wrap="square" rtlCol="0">
            <a:spAutoFit/>
          </a:bodyPr>
          <a:lstStyle/>
          <a:p>
            <a:pPr algn="r"/>
            <a:r>
              <a:rPr lang="en-US" b="0">
                <a:solidFill>
                  <a:schemeClr val="tx1"/>
                </a:solidFill>
                <a:latin typeface="+mj-lt"/>
              </a:rPr>
              <a:t>Continued headline for slides that share the same section title</a:t>
            </a:r>
          </a:p>
        </p:txBody>
      </p:sp>
    </p:spTree>
    <p:extLst>
      <p:ext uri="{BB962C8B-B14F-4D97-AF65-F5344CB8AC3E}">
        <p14:creationId xmlns:p14="http://schemas.microsoft.com/office/powerpoint/2010/main" val="2024237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E39C26-B195-A14C-9C06-92539D0A31C4}"/>
              </a:ext>
            </a:extLst>
          </p:cNvPr>
          <p:cNvSpPr>
            <a:spLocks noGrp="1"/>
          </p:cNvSpPr>
          <p:nvPr>
            <p:ph sz="half" idx="1"/>
          </p:nvPr>
        </p:nvSpPr>
        <p:spPr>
          <a:xfrm>
            <a:off x="1045028" y="2103929"/>
            <a:ext cx="4974771" cy="3891429"/>
          </a:xfrm>
        </p:spPr>
        <p:txBody>
          <a:bodyPr/>
          <a:lstStyle>
            <a:lvl1pPr>
              <a:defRPr sz="2200"/>
            </a:lvl1pPr>
            <a:lvl2pPr>
              <a:defRPr>
                <a:solidFill>
                  <a:srgbClr val="006649"/>
                </a:solidFill>
              </a:defRPr>
            </a:lvl2pPr>
            <a:lvl3pPr>
              <a:defRPr>
                <a:solidFill>
                  <a:srgbClr val="006649"/>
                </a:solidFill>
              </a:defRPr>
            </a:lvl3pPr>
            <a:lvl4pPr>
              <a:defRPr>
                <a:solidFill>
                  <a:srgbClr val="006649"/>
                </a:solidFill>
              </a:defRPr>
            </a:lvl4pPr>
            <a:lvl5pPr>
              <a:defRPr>
                <a:solidFill>
                  <a:srgbClr val="0066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4EB298-6BB5-2042-8E99-5FF29C615E2C}"/>
              </a:ext>
            </a:extLst>
          </p:cNvPr>
          <p:cNvSpPr>
            <a:spLocks noGrp="1"/>
          </p:cNvSpPr>
          <p:nvPr>
            <p:ph sz="half" idx="2"/>
          </p:nvPr>
        </p:nvSpPr>
        <p:spPr>
          <a:xfrm>
            <a:off x="6172200" y="2103929"/>
            <a:ext cx="4974771" cy="3891429"/>
          </a:xfrm>
        </p:spPr>
        <p:txBody>
          <a:bodyPr/>
          <a:lstStyle>
            <a:lvl1pPr>
              <a:defRPr sz="2200"/>
            </a:lvl1pPr>
            <a:lvl2pPr>
              <a:defRPr>
                <a:solidFill>
                  <a:srgbClr val="006649"/>
                </a:solidFill>
              </a:defRPr>
            </a:lvl2pPr>
            <a:lvl3pPr>
              <a:defRPr>
                <a:solidFill>
                  <a:srgbClr val="006649"/>
                </a:solidFill>
              </a:defRPr>
            </a:lvl3pPr>
            <a:lvl4pPr>
              <a:defRPr>
                <a:solidFill>
                  <a:srgbClr val="006649"/>
                </a:solidFill>
              </a:defRPr>
            </a:lvl4pPr>
            <a:lvl5pPr>
              <a:defRPr>
                <a:solidFill>
                  <a:srgbClr val="0066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D3C2FD9-A378-A140-9800-64379F9DFCF1}"/>
              </a:ext>
            </a:extLst>
          </p:cNvPr>
          <p:cNvSpPr>
            <a:spLocks noGrp="1"/>
          </p:cNvSpPr>
          <p:nvPr>
            <p:ph type="dt" sz="half" idx="10"/>
          </p:nvPr>
        </p:nvSpPr>
        <p:spPr/>
        <p:txBody>
          <a:bodyPr/>
          <a:lstStyle/>
          <a:p>
            <a:r>
              <a:rPr lang="en-US"/>
              <a:t>October 12. 2023</a:t>
            </a:r>
          </a:p>
        </p:txBody>
      </p:sp>
      <p:sp>
        <p:nvSpPr>
          <p:cNvPr id="9" name="Footer Placeholder 8">
            <a:extLst>
              <a:ext uri="{FF2B5EF4-FFF2-40B4-BE49-F238E27FC236}">
                <a16:creationId xmlns:a16="http://schemas.microsoft.com/office/drawing/2014/main" id="{FC37D004-ABCE-DB42-9BFC-9C6FB070BE62}"/>
              </a:ext>
            </a:extLst>
          </p:cNvPr>
          <p:cNvSpPr>
            <a:spLocks noGrp="1"/>
          </p:cNvSpPr>
          <p:nvPr>
            <p:ph type="ftr" sz="quarter" idx="11"/>
          </p:nvPr>
        </p:nvSpPr>
        <p:spPr/>
        <p:txBody>
          <a:bodyPr/>
          <a:lstStyle/>
          <a:p>
            <a:r>
              <a:rPr lang="en-US"/>
              <a:t>OHIO University Regional Campuses</a:t>
            </a:r>
          </a:p>
        </p:txBody>
      </p:sp>
      <p:sp>
        <p:nvSpPr>
          <p:cNvPr id="10" name="Title 9">
            <a:extLst>
              <a:ext uri="{FF2B5EF4-FFF2-40B4-BE49-F238E27FC236}">
                <a16:creationId xmlns:a16="http://schemas.microsoft.com/office/drawing/2014/main" id="{446534E7-CD58-4F4D-A5FE-125B00096B8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7692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DC7C5E-6F4D-BF45-AE18-604209EE2D8E}"/>
              </a:ext>
            </a:extLst>
          </p:cNvPr>
          <p:cNvSpPr>
            <a:spLocks noGrp="1"/>
          </p:cNvSpPr>
          <p:nvPr>
            <p:ph idx="1"/>
          </p:nvPr>
        </p:nvSpPr>
        <p:spPr>
          <a:xfrm>
            <a:off x="5183188" y="681039"/>
            <a:ext cx="6720196" cy="51800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8BFF73-EC43-3A4A-851B-7C797987BBE5}"/>
              </a:ext>
            </a:extLst>
          </p:cNvPr>
          <p:cNvSpPr>
            <a:spLocks noGrp="1"/>
          </p:cNvSpPr>
          <p:nvPr>
            <p:ph type="body" sz="half" idx="2"/>
          </p:nvPr>
        </p:nvSpPr>
        <p:spPr>
          <a:xfrm>
            <a:off x="1045029" y="2057400"/>
            <a:ext cx="372699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06FA34B7-003E-8F4E-9365-0F545260D769}"/>
              </a:ext>
            </a:extLst>
          </p:cNvPr>
          <p:cNvSpPr>
            <a:spLocks noGrp="1"/>
          </p:cNvSpPr>
          <p:nvPr>
            <p:ph type="dt" sz="half" idx="10"/>
          </p:nvPr>
        </p:nvSpPr>
        <p:spPr/>
        <p:txBody>
          <a:bodyPr/>
          <a:lstStyle/>
          <a:p>
            <a:r>
              <a:rPr lang="en-US"/>
              <a:t>October 12. 2023</a:t>
            </a:r>
          </a:p>
        </p:txBody>
      </p:sp>
      <p:sp>
        <p:nvSpPr>
          <p:cNvPr id="9" name="Footer Placeholder 8">
            <a:extLst>
              <a:ext uri="{FF2B5EF4-FFF2-40B4-BE49-F238E27FC236}">
                <a16:creationId xmlns:a16="http://schemas.microsoft.com/office/drawing/2014/main" id="{17014C1D-B276-E24A-9C05-3109AD185245}"/>
              </a:ext>
            </a:extLst>
          </p:cNvPr>
          <p:cNvSpPr>
            <a:spLocks noGrp="1"/>
          </p:cNvSpPr>
          <p:nvPr>
            <p:ph type="ftr" sz="quarter" idx="11"/>
          </p:nvPr>
        </p:nvSpPr>
        <p:spPr/>
        <p:txBody>
          <a:bodyPr/>
          <a:lstStyle/>
          <a:p>
            <a:r>
              <a:rPr lang="en-US"/>
              <a:t>OHIO University Regional Campuses</a:t>
            </a:r>
          </a:p>
        </p:txBody>
      </p:sp>
      <p:sp>
        <p:nvSpPr>
          <p:cNvPr id="10" name="Title 9">
            <a:extLst>
              <a:ext uri="{FF2B5EF4-FFF2-40B4-BE49-F238E27FC236}">
                <a16:creationId xmlns:a16="http://schemas.microsoft.com/office/drawing/2014/main" id="{CD3F150D-ABB7-864E-8755-60BB9203CF8B}"/>
              </a:ext>
            </a:extLst>
          </p:cNvPr>
          <p:cNvSpPr>
            <a:spLocks noGrp="1"/>
          </p:cNvSpPr>
          <p:nvPr>
            <p:ph type="title"/>
          </p:nvPr>
        </p:nvSpPr>
        <p:spPr>
          <a:xfrm>
            <a:off x="1045029" y="681039"/>
            <a:ext cx="3726996" cy="1269060"/>
          </a:xfrm>
        </p:spPr>
        <p:txBody>
          <a:bodyPr>
            <a:normAutofit/>
          </a:bodyPr>
          <a:lstStyle>
            <a:lvl1pPr>
              <a:lnSpc>
                <a:spcPts val="3000"/>
              </a:lnSpc>
              <a:defRPr sz="3200"/>
            </a:lvl1pPr>
          </a:lstStyle>
          <a:p>
            <a:r>
              <a:rPr lang="en-US"/>
              <a:t>Click to edit Master title style</a:t>
            </a:r>
          </a:p>
        </p:txBody>
      </p:sp>
    </p:spTree>
    <p:extLst>
      <p:ext uri="{BB962C8B-B14F-4D97-AF65-F5344CB8AC3E}">
        <p14:creationId xmlns:p14="http://schemas.microsoft.com/office/powerpoint/2010/main" val="25781579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6104AC7-8DA5-6B4D-BB5F-C75BB72EA530}"/>
              </a:ext>
            </a:extLst>
          </p:cNvPr>
          <p:cNvSpPr>
            <a:spLocks noGrp="1"/>
          </p:cNvSpPr>
          <p:nvPr>
            <p:ph type="pic" idx="1"/>
          </p:nvPr>
        </p:nvSpPr>
        <p:spPr>
          <a:xfrm>
            <a:off x="6235022" y="783766"/>
            <a:ext cx="5665665" cy="51131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Date Placeholder 7">
            <a:extLst>
              <a:ext uri="{FF2B5EF4-FFF2-40B4-BE49-F238E27FC236}">
                <a16:creationId xmlns:a16="http://schemas.microsoft.com/office/drawing/2014/main" id="{2C46823A-5ACE-D44C-9DE7-515BCDEE4A70}"/>
              </a:ext>
            </a:extLst>
          </p:cNvPr>
          <p:cNvSpPr>
            <a:spLocks noGrp="1"/>
          </p:cNvSpPr>
          <p:nvPr>
            <p:ph type="dt" sz="half" idx="10"/>
          </p:nvPr>
        </p:nvSpPr>
        <p:spPr/>
        <p:txBody>
          <a:bodyPr/>
          <a:lstStyle/>
          <a:p>
            <a:r>
              <a:rPr lang="en-US"/>
              <a:t>October 12. 2023</a:t>
            </a:r>
          </a:p>
        </p:txBody>
      </p:sp>
      <p:sp>
        <p:nvSpPr>
          <p:cNvPr id="9" name="Footer Placeholder 8">
            <a:extLst>
              <a:ext uri="{FF2B5EF4-FFF2-40B4-BE49-F238E27FC236}">
                <a16:creationId xmlns:a16="http://schemas.microsoft.com/office/drawing/2014/main" id="{98F419EC-B994-0B45-A542-CFD472AD177D}"/>
              </a:ext>
            </a:extLst>
          </p:cNvPr>
          <p:cNvSpPr>
            <a:spLocks noGrp="1"/>
          </p:cNvSpPr>
          <p:nvPr>
            <p:ph type="ftr" sz="quarter" idx="11"/>
          </p:nvPr>
        </p:nvSpPr>
        <p:spPr/>
        <p:txBody>
          <a:bodyPr/>
          <a:lstStyle/>
          <a:p>
            <a:r>
              <a:rPr lang="en-US"/>
              <a:t>OHIO University Regional Campuses</a:t>
            </a:r>
          </a:p>
        </p:txBody>
      </p:sp>
      <p:sp>
        <p:nvSpPr>
          <p:cNvPr id="7" name="Picture Placeholder 2">
            <a:extLst>
              <a:ext uri="{FF2B5EF4-FFF2-40B4-BE49-F238E27FC236}">
                <a16:creationId xmlns:a16="http://schemas.microsoft.com/office/drawing/2014/main" id="{A736AB55-4F93-C44B-BF9D-1D4B66FA259E}"/>
              </a:ext>
            </a:extLst>
          </p:cNvPr>
          <p:cNvSpPr>
            <a:spLocks noGrp="1"/>
          </p:cNvSpPr>
          <p:nvPr>
            <p:ph type="pic" idx="12"/>
          </p:nvPr>
        </p:nvSpPr>
        <p:spPr>
          <a:xfrm>
            <a:off x="281981" y="783766"/>
            <a:ext cx="5665665" cy="51131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055282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Photo">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2C46823A-5ACE-D44C-9DE7-515BCDEE4A70}"/>
              </a:ext>
            </a:extLst>
          </p:cNvPr>
          <p:cNvSpPr>
            <a:spLocks noGrp="1"/>
          </p:cNvSpPr>
          <p:nvPr>
            <p:ph type="dt" sz="half" idx="10"/>
          </p:nvPr>
        </p:nvSpPr>
        <p:spPr/>
        <p:txBody>
          <a:bodyPr/>
          <a:lstStyle/>
          <a:p>
            <a:r>
              <a:rPr lang="en-US"/>
              <a:t>October 12. 2023</a:t>
            </a:r>
          </a:p>
        </p:txBody>
      </p:sp>
      <p:sp>
        <p:nvSpPr>
          <p:cNvPr id="9" name="Footer Placeholder 8">
            <a:extLst>
              <a:ext uri="{FF2B5EF4-FFF2-40B4-BE49-F238E27FC236}">
                <a16:creationId xmlns:a16="http://schemas.microsoft.com/office/drawing/2014/main" id="{98F419EC-B994-0B45-A542-CFD472AD177D}"/>
              </a:ext>
            </a:extLst>
          </p:cNvPr>
          <p:cNvSpPr>
            <a:spLocks noGrp="1"/>
          </p:cNvSpPr>
          <p:nvPr>
            <p:ph type="ftr" sz="quarter" idx="11"/>
          </p:nvPr>
        </p:nvSpPr>
        <p:spPr/>
        <p:txBody>
          <a:bodyPr/>
          <a:lstStyle/>
          <a:p>
            <a:r>
              <a:rPr lang="en-US"/>
              <a:t>OHIO University Regional Campuses</a:t>
            </a:r>
          </a:p>
        </p:txBody>
      </p:sp>
      <p:sp>
        <p:nvSpPr>
          <p:cNvPr id="7" name="Picture Placeholder 2">
            <a:extLst>
              <a:ext uri="{FF2B5EF4-FFF2-40B4-BE49-F238E27FC236}">
                <a16:creationId xmlns:a16="http://schemas.microsoft.com/office/drawing/2014/main" id="{A736AB55-4F93-C44B-BF9D-1D4B66FA259E}"/>
              </a:ext>
            </a:extLst>
          </p:cNvPr>
          <p:cNvSpPr>
            <a:spLocks noGrp="1"/>
          </p:cNvSpPr>
          <p:nvPr>
            <p:ph type="pic" idx="12"/>
          </p:nvPr>
        </p:nvSpPr>
        <p:spPr>
          <a:xfrm>
            <a:off x="275129" y="783774"/>
            <a:ext cx="11628255" cy="51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135054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35FF0EC-EF4C-A042-8378-EECB37081040}"/>
              </a:ext>
            </a:extLst>
          </p:cNvPr>
          <p:cNvSpPr>
            <a:spLocks noGrp="1"/>
          </p:cNvSpPr>
          <p:nvPr>
            <p:ph type="dt" sz="half" idx="10"/>
          </p:nvPr>
        </p:nvSpPr>
        <p:spPr/>
        <p:txBody>
          <a:bodyPr/>
          <a:lstStyle/>
          <a:p>
            <a:r>
              <a:rPr lang="en-US"/>
              <a:t>October 12. 2023</a:t>
            </a:r>
          </a:p>
        </p:txBody>
      </p:sp>
      <p:sp>
        <p:nvSpPr>
          <p:cNvPr id="6" name="Footer Placeholder 5">
            <a:extLst>
              <a:ext uri="{FF2B5EF4-FFF2-40B4-BE49-F238E27FC236}">
                <a16:creationId xmlns:a16="http://schemas.microsoft.com/office/drawing/2014/main" id="{805B65A5-5C48-174F-A6F9-63BEEF448FD4}"/>
              </a:ext>
            </a:extLst>
          </p:cNvPr>
          <p:cNvSpPr>
            <a:spLocks noGrp="1"/>
          </p:cNvSpPr>
          <p:nvPr>
            <p:ph type="ftr" sz="quarter" idx="11"/>
          </p:nvPr>
        </p:nvSpPr>
        <p:spPr/>
        <p:txBody>
          <a:bodyPr/>
          <a:lstStyle/>
          <a:p>
            <a:r>
              <a:rPr lang="en-US"/>
              <a:t>OHIO University Regional Campuses</a:t>
            </a:r>
          </a:p>
        </p:txBody>
      </p:sp>
    </p:spTree>
    <p:extLst>
      <p:ext uri="{BB962C8B-B14F-4D97-AF65-F5344CB8AC3E}">
        <p14:creationId xmlns:p14="http://schemas.microsoft.com/office/powerpoint/2010/main" val="3877321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 Section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7556C-D915-EC47-A507-F3F432006B5A}"/>
              </a:ext>
            </a:extLst>
          </p:cNvPr>
          <p:cNvSpPr>
            <a:spLocks noGrp="1"/>
          </p:cNvSpPr>
          <p:nvPr>
            <p:ph idx="1"/>
          </p:nvPr>
        </p:nvSpPr>
        <p:spPr>
          <a:xfrm>
            <a:off x="1054358" y="2118049"/>
            <a:ext cx="10077062" cy="3868683"/>
          </a:xfrm>
        </p:spPr>
        <p:txBody>
          <a:bodyPr/>
          <a:lstStyle>
            <a:lvl1pPr>
              <a:defRPr sz="2200" b="0" i="0">
                <a:latin typeface="+mn-lt"/>
              </a:defRPr>
            </a:lvl1pPr>
            <a:lvl2pPr>
              <a:defRPr sz="2000" b="0" i="0">
                <a:solidFill>
                  <a:srgbClr val="FAF7EE"/>
                </a:solidFill>
                <a:latin typeface="+mn-lt"/>
              </a:defRPr>
            </a:lvl2pPr>
            <a:lvl3pPr>
              <a:defRPr b="0" i="0">
                <a:solidFill>
                  <a:srgbClr val="FAF7EE"/>
                </a:solidFill>
                <a:latin typeface="+mn-lt"/>
              </a:defRPr>
            </a:lvl3pPr>
            <a:lvl4pPr>
              <a:defRPr b="0" i="0">
                <a:solidFill>
                  <a:srgbClr val="FAF7EE"/>
                </a:solidFill>
                <a:latin typeface="+mn-lt"/>
              </a:defRPr>
            </a:lvl4pPr>
            <a:lvl5pPr>
              <a:defRPr b="0" i="0">
                <a:solidFill>
                  <a:srgbClr val="FAF7E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E2E4E12D-3B5D-DA40-BA34-6330CDD60929}"/>
              </a:ext>
            </a:extLst>
          </p:cNvPr>
          <p:cNvSpPr>
            <a:spLocks noGrp="1"/>
          </p:cNvSpPr>
          <p:nvPr>
            <p:ph type="title"/>
          </p:nvPr>
        </p:nvSpPr>
        <p:spPr/>
        <p:txBody>
          <a:bodyPr/>
          <a:lstStyle/>
          <a:p>
            <a:r>
              <a:rPr lang="en-US"/>
              <a:t>Click to edit Master title style</a:t>
            </a:r>
          </a:p>
        </p:txBody>
      </p:sp>
      <p:sp>
        <p:nvSpPr>
          <p:cNvPr id="10" name="Date Placeholder 9">
            <a:extLst>
              <a:ext uri="{FF2B5EF4-FFF2-40B4-BE49-F238E27FC236}">
                <a16:creationId xmlns:a16="http://schemas.microsoft.com/office/drawing/2014/main" id="{75677A01-B108-DC48-A573-724476E25FA9}"/>
              </a:ext>
            </a:extLst>
          </p:cNvPr>
          <p:cNvSpPr>
            <a:spLocks noGrp="1"/>
          </p:cNvSpPr>
          <p:nvPr>
            <p:ph type="dt" sz="half" idx="10"/>
          </p:nvPr>
        </p:nvSpPr>
        <p:spPr/>
        <p:txBody>
          <a:bodyPr/>
          <a:lstStyle/>
          <a:p>
            <a:r>
              <a:rPr lang="en-US"/>
              <a:t>October 12. 2023</a:t>
            </a:r>
          </a:p>
        </p:txBody>
      </p:sp>
      <p:sp>
        <p:nvSpPr>
          <p:cNvPr id="11" name="Footer Placeholder 10">
            <a:extLst>
              <a:ext uri="{FF2B5EF4-FFF2-40B4-BE49-F238E27FC236}">
                <a16:creationId xmlns:a16="http://schemas.microsoft.com/office/drawing/2014/main" id="{92FF1E83-7CE6-A543-ADA0-7D22452B8716}"/>
              </a:ext>
            </a:extLst>
          </p:cNvPr>
          <p:cNvSpPr>
            <a:spLocks noGrp="1"/>
          </p:cNvSpPr>
          <p:nvPr>
            <p:ph type="ftr" sz="quarter" idx="11"/>
          </p:nvPr>
        </p:nvSpPr>
        <p:spPr/>
        <p:txBody>
          <a:bodyPr/>
          <a:lstStyle/>
          <a:p>
            <a:r>
              <a:rPr lang="en-US"/>
              <a:t>OHIO University Regional Campuses</a:t>
            </a:r>
          </a:p>
        </p:txBody>
      </p:sp>
      <p:sp>
        <p:nvSpPr>
          <p:cNvPr id="2" name="TextBox 1">
            <a:extLst>
              <a:ext uri="{FF2B5EF4-FFF2-40B4-BE49-F238E27FC236}">
                <a16:creationId xmlns:a16="http://schemas.microsoft.com/office/drawing/2014/main" id="{703052BA-08B3-794C-9992-5F2F2E34A8BC}"/>
              </a:ext>
            </a:extLst>
          </p:cNvPr>
          <p:cNvSpPr txBox="1"/>
          <p:nvPr userDrawn="1"/>
        </p:nvSpPr>
        <p:spPr>
          <a:xfrm>
            <a:off x="1275127" y="185787"/>
            <a:ext cx="10678416" cy="369332"/>
          </a:xfrm>
          <a:prstGeom prst="rect">
            <a:avLst/>
          </a:prstGeom>
          <a:noFill/>
        </p:spPr>
        <p:txBody>
          <a:bodyPr wrap="square" rtlCol="0">
            <a:spAutoFit/>
          </a:bodyPr>
          <a:lstStyle/>
          <a:p>
            <a:pPr algn="r"/>
            <a:r>
              <a:rPr lang="en-US" b="0">
                <a:solidFill>
                  <a:schemeClr val="bg2"/>
                </a:solidFill>
                <a:latin typeface="+mj-lt"/>
              </a:rPr>
              <a:t>Continued headline for slides that share the same section title</a:t>
            </a:r>
          </a:p>
        </p:txBody>
      </p:sp>
    </p:spTree>
    <p:extLst>
      <p:ext uri="{BB962C8B-B14F-4D97-AF65-F5344CB8AC3E}">
        <p14:creationId xmlns:p14="http://schemas.microsoft.com/office/powerpoint/2010/main" val="111961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E39C26-B195-A14C-9C06-92539D0A31C4}"/>
              </a:ext>
            </a:extLst>
          </p:cNvPr>
          <p:cNvSpPr>
            <a:spLocks noGrp="1"/>
          </p:cNvSpPr>
          <p:nvPr>
            <p:ph sz="half" idx="1"/>
          </p:nvPr>
        </p:nvSpPr>
        <p:spPr>
          <a:xfrm>
            <a:off x="1045028" y="2103929"/>
            <a:ext cx="4974771" cy="3874177"/>
          </a:xfrm>
        </p:spPr>
        <p:txBody>
          <a:bodyPr/>
          <a:lstStyle>
            <a:lvl1pPr>
              <a:defRPr sz="2200"/>
            </a:lvl1pPr>
            <a:lvl2pPr>
              <a:defRPr>
                <a:solidFill>
                  <a:srgbClr val="FAF7EE"/>
                </a:solidFill>
              </a:defRPr>
            </a:lvl2pPr>
            <a:lvl3pPr>
              <a:defRPr>
                <a:solidFill>
                  <a:srgbClr val="FAF7EE"/>
                </a:solidFill>
              </a:defRPr>
            </a:lvl3pPr>
            <a:lvl4pPr>
              <a:defRPr>
                <a:solidFill>
                  <a:srgbClr val="FAF7EE"/>
                </a:solidFill>
              </a:defRPr>
            </a:lvl4pPr>
            <a:lvl5pPr>
              <a:defRPr>
                <a:solidFill>
                  <a:srgbClr val="FAF7E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4EB298-6BB5-2042-8E99-5FF29C615E2C}"/>
              </a:ext>
            </a:extLst>
          </p:cNvPr>
          <p:cNvSpPr>
            <a:spLocks noGrp="1"/>
          </p:cNvSpPr>
          <p:nvPr>
            <p:ph sz="half" idx="2"/>
          </p:nvPr>
        </p:nvSpPr>
        <p:spPr>
          <a:xfrm>
            <a:off x="6172200" y="2103929"/>
            <a:ext cx="4974771" cy="3874177"/>
          </a:xfrm>
        </p:spPr>
        <p:txBody>
          <a:bodyPr/>
          <a:lstStyle>
            <a:lvl1pPr>
              <a:defRPr sz="2200"/>
            </a:lvl1pPr>
            <a:lvl2pPr>
              <a:defRPr>
                <a:solidFill>
                  <a:srgbClr val="FAF7EE"/>
                </a:solidFill>
              </a:defRPr>
            </a:lvl2pPr>
            <a:lvl3pPr>
              <a:defRPr>
                <a:solidFill>
                  <a:srgbClr val="FAF7EE"/>
                </a:solidFill>
              </a:defRPr>
            </a:lvl3pPr>
            <a:lvl4pPr>
              <a:defRPr>
                <a:solidFill>
                  <a:srgbClr val="FAF7EE"/>
                </a:solidFill>
              </a:defRPr>
            </a:lvl4pPr>
            <a:lvl5pPr>
              <a:defRPr>
                <a:solidFill>
                  <a:srgbClr val="FAF7E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D3C2FD9-A378-A140-9800-64379F9DFCF1}"/>
              </a:ext>
            </a:extLst>
          </p:cNvPr>
          <p:cNvSpPr>
            <a:spLocks noGrp="1"/>
          </p:cNvSpPr>
          <p:nvPr>
            <p:ph type="dt" sz="half" idx="10"/>
          </p:nvPr>
        </p:nvSpPr>
        <p:spPr/>
        <p:txBody>
          <a:bodyPr/>
          <a:lstStyle/>
          <a:p>
            <a:r>
              <a:rPr lang="en-US"/>
              <a:t>October 12. 2023</a:t>
            </a:r>
          </a:p>
        </p:txBody>
      </p:sp>
      <p:sp>
        <p:nvSpPr>
          <p:cNvPr id="9" name="Footer Placeholder 8">
            <a:extLst>
              <a:ext uri="{FF2B5EF4-FFF2-40B4-BE49-F238E27FC236}">
                <a16:creationId xmlns:a16="http://schemas.microsoft.com/office/drawing/2014/main" id="{FC37D004-ABCE-DB42-9BFC-9C6FB070BE62}"/>
              </a:ext>
            </a:extLst>
          </p:cNvPr>
          <p:cNvSpPr>
            <a:spLocks noGrp="1"/>
          </p:cNvSpPr>
          <p:nvPr>
            <p:ph type="ftr" sz="quarter" idx="11"/>
          </p:nvPr>
        </p:nvSpPr>
        <p:spPr/>
        <p:txBody>
          <a:bodyPr/>
          <a:lstStyle/>
          <a:p>
            <a:r>
              <a:rPr lang="en-US"/>
              <a:t>OHIO University Regional Campuses</a:t>
            </a:r>
          </a:p>
        </p:txBody>
      </p:sp>
      <p:sp>
        <p:nvSpPr>
          <p:cNvPr id="10" name="Title 9">
            <a:extLst>
              <a:ext uri="{FF2B5EF4-FFF2-40B4-BE49-F238E27FC236}">
                <a16:creationId xmlns:a16="http://schemas.microsoft.com/office/drawing/2014/main" id="{446534E7-CD58-4F4D-A5FE-125B00096B8D}"/>
              </a:ext>
            </a:extLst>
          </p:cNvPr>
          <p:cNvSpPr>
            <a:spLocks noGrp="1"/>
          </p:cNvSpPr>
          <p:nvPr>
            <p:ph type="title"/>
          </p:nvPr>
        </p:nvSpPr>
        <p:spPr/>
        <p:txBody>
          <a:bodyPr/>
          <a:lstStyle>
            <a:lvl1pPr>
              <a:defRPr>
                <a:latin typeface="+mj-lt"/>
              </a:defRPr>
            </a:lvl1pPr>
          </a:lstStyle>
          <a:p>
            <a:r>
              <a:rPr lang="en-US"/>
              <a:t>Click to edit Master title style</a:t>
            </a:r>
          </a:p>
        </p:txBody>
      </p:sp>
    </p:spTree>
    <p:extLst>
      <p:ext uri="{BB962C8B-B14F-4D97-AF65-F5344CB8AC3E}">
        <p14:creationId xmlns:p14="http://schemas.microsoft.com/office/powerpoint/2010/main" val="3353161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DC7C5E-6F4D-BF45-AE18-604209EE2D8E}"/>
              </a:ext>
            </a:extLst>
          </p:cNvPr>
          <p:cNvSpPr>
            <a:spLocks noGrp="1"/>
          </p:cNvSpPr>
          <p:nvPr>
            <p:ph idx="1"/>
          </p:nvPr>
        </p:nvSpPr>
        <p:spPr>
          <a:xfrm>
            <a:off x="5183188" y="681039"/>
            <a:ext cx="6720196" cy="51800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8BFF73-EC43-3A4A-851B-7C797987BBE5}"/>
              </a:ext>
            </a:extLst>
          </p:cNvPr>
          <p:cNvSpPr>
            <a:spLocks noGrp="1"/>
          </p:cNvSpPr>
          <p:nvPr>
            <p:ph type="body" sz="half" idx="2"/>
          </p:nvPr>
        </p:nvSpPr>
        <p:spPr>
          <a:xfrm>
            <a:off x="1045029" y="2057400"/>
            <a:ext cx="372699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06FA34B7-003E-8F4E-9365-0F545260D769}"/>
              </a:ext>
            </a:extLst>
          </p:cNvPr>
          <p:cNvSpPr>
            <a:spLocks noGrp="1"/>
          </p:cNvSpPr>
          <p:nvPr>
            <p:ph type="dt" sz="half" idx="10"/>
          </p:nvPr>
        </p:nvSpPr>
        <p:spPr/>
        <p:txBody>
          <a:bodyPr/>
          <a:lstStyle/>
          <a:p>
            <a:r>
              <a:rPr lang="en-US"/>
              <a:t>October 12. 2023</a:t>
            </a:r>
          </a:p>
        </p:txBody>
      </p:sp>
      <p:sp>
        <p:nvSpPr>
          <p:cNvPr id="9" name="Footer Placeholder 8">
            <a:extLst>
              <a:ext uri="{FF2B5EF4-FFF2-40B4-BE49-F238E27FC236}">
                <a16:creationId xmlns:a16="http://schemas.microsoft.com/office/drawing/2014/main" id="{17014C1D-B276-E24A-9C05-3109AD185245}"/>
              </a:ext>
            </a:extLst>
          </p:cNvPr>
          <p:cNvSpPr>
            <a:spLocks noGrp="1"/>
          </p:cNvSpPr>
          <p:nvPr>
            <p:ph type="ftr" sz="quarter" idx="11"/>
          </p:nvPr>
        </p:nvSpPr>
        <p:spPr/>
        <p:txBody>
          <a:bodyPr/>
          <a:lstStyle/>
          <a:p>
            <a:r>
              <a:rPr lang="en-US"/>
              <a:t>OHIO University Regional Campuses</a:t>
            </a:r>
          </a:p>
        </p:txBody>
      </p:sp>
      <p:sp>
        <p:nvSpPr>
          <p:cNvPr id="10" name="Title 9">
            <a:extLst>
              <a:ext uri="{FF2B5EF4-FFF2-40B4-BE49-F238E27FC236}">
                <a16:creationId xmlns:a16="http://schemas.microsoft.com/office/drawing/2014/main" id="{CD3F150D-ABB7-864E-8755-60BB9203CF8B}"/>
              </a:ext>
            </a:extLst>
          </p:cNvPr>
          <p:cNvSpPr>
            <a:spLocks noGrp="1"/>
          </p:cNvSpPr>
          <p:nvPr>
            <p:ph type="title"/>
          </p:nvPr>
        </p:nvSpPr>
        <p:spPr>
          <a:xfrm>
            <a:off x="1045029" y="681039"/>
            <a:ext cx="3726996" cy="1269060"/>
          </a:xfrm>
        </p:spPr>
        <p:txBody>
          <a:bodyPr>
            <a:normAutofit/>
          </a:bodyPr>
          <a:lstStyle>
            <a:lvl1pPr>
              <a:lnSpc>
                <a:spcPts val="3000"/>
              </a:lnSpc>
              <a:defRPr sz="3200">
                <a:latin typeface="+mj-lt"/>
              </a:defRPr>
            </a:lvl1pPr>
          </a:lstStyle>
          <a:p>
            <a:r>
              <a:rPr lang="en-US"/>
              <a:t>Click to edit Master title style</a:t>
            </a:r>
          </a:p>
        </p:txBody>
      </p:sp>
    </p:spTree>
    <p:extLst>
      <p:ext uri="{BB962C8B-B14F-4D97-AF65-F5344CB8AC3E}">
        <p14:creationId xmlns:p14="http://schemas.microsoft.com/office/powerpoint/2010/main" val="2482852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6104AC7-8DA5-6B4D-BB5F-C75BB72EA530}"/>
              </a:ext>
            </a:extLst>
          </p:cNvPr>
          <p:cNvSpPr>
            <a:spLocks noGrp="1"/>
          </p:cNvSpPr>
          <p:nvPr>
            <p:ph type="pic" idx="1"/>
          </p:nvPr>
        </p:nvSpPr>
        <p:spPr>
          <a:xfrm>
            <a:off x="6235022" y="783766"/>
            <a:ext cx="5665665" cy="51131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Date Placeholder 7">
            <a:extLst>
              <a:ext uri="{FF2B5EF4-FFF2-40B4-BE49-F238E27FC236}">
                <a16:creationId xmlns:a16="http://schemas.microsoft.com/office/drawing/2014/main" id="{2C46823A-5ACE-D44C-9DE7-515BCDEE4A70}"/>
              </a:ext>
            </a:extLst>
          </p:cNvPr>
          <p:cNvSpPr>
            <a:spLocks noGrp="1"/>
          </p:cNvSpPr>
          <p:nvPr>
            <p:ph type="dt" sz="half" idx="10"/>
          </p:nvPr>
        </p:nvSpPr>
        <p:spPr/>
        <p:txBody>
          <a:bodyPr/>
          <a:lstStyle/>
          <a:p>
            <a:r>
              <a:rPr lang="en-US"/>
              <a:t>October 12. 2023</a:t>
            </a:r>
          </a:p>
        </p:txBody>
      </p:sp>
      <p:sp>
        <p:nvSpPr>
          <p:cNvPr id="9" name="Footer Placeholder 8">
            <a:extLst>
              <a:ext uri="{FF2B5EF4-FFF2-40B4-BE49-F238E27FC236}">
                <a16:creationId xmlns:a16="http://schemas.microsoft.com/office/drawing/2014/main" id="{98F419EC-B994-0B45-A542-CFD472AD177D}"/>
              </a:ext>
            </a:extLst>
          </p:cNvPr>
          <p:cNvSpPr>
            <a:spLocks noGrp="1"/>
          </p:cNvSpPr>
          <p:nvPr>
            <p:ph type="ftr" sz="quarter" idx="11"/>
          </p:nvPr>
        </p:nvSpPr>
        <p:spPr/>
        <p:txBody>
          <a:bodyPr/>
          <a:lstStyle/>
          <a:p>
            <a:r>
              <a:rPr lang="en-US"/>
              <a:t>OHIO University Regional Campuses</a:t>
            </a:r>
          </a:p>
        </p:txBody>
      </p:sp>
      <p:sp>
        <p:nvSpPr>
          <p:cNvPr id="7" name="Picture Placeholder 2">
            <a:extLst>
              <a:ext uri="{FF2B5EF4-FFF2-40B4-BE49-F238E27FC236}">
                <a16:creationId xmlns:a16="http://schemas.microsoft.com/office/drawing/2014/main" id="{A736AB55-4F93-C44B-BF9D-1D4B66FA259E}"/>
              </a:ext>
            </a:extLst>
          </p:cNvPr>
          <p:cNvSpPr>
            <a:spLocks noGrp="1"/>
          </p:cNvSpPr>
          <p:nvPr>
            <p:ph type="pic" idx="12"/>
          </p:nvPr>
        </p:nvSpPr>
        <p:spPr>
          <a:xfrm>
            <a:off x="281981" y="783766"/>
            <a:ext cx="5665665" cy="51131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470943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Photo">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2C46823A-5ACE-D44C-9DE7-515BCDEE4A70}"/>
              </a:ext>
            </a:extLst>
          </p:cNvPr>
          <p:cNvSpPr>
            <a:spLocks noGrp="1"/>
          </p:cNvSpPr>
          <p:nvPr>
            <p:ph type="dt" sz="half" idx="10"/>
          </p:nvPr>
        </p:nvSpPr>
        <p:spPr/>
        <p:txBody>
          <a:bodyPr/>
          <a:lstStyle/>
          <a:p>
            <a:r>
              <a:rPr lang="en-US"/>
              <a:t>October 12. 2023</a:t>
            </a:r>
          </a:p>
        </p:txBody>
      </p:sp>
      <p:sp>
        <p:nvSpPr>
          <p:cNvPr id="9" name="Footer Placeholder 8">
            <a:extLst>
              <a:ext uri="{FF2B5EF4-FFF2-40B4-BE49-F238E27FC236}">
                <a16:creationId xmlns:a16="http://schemas.microsoft.com/office/drawing/2014/main" id="{98F419EC-B994-0B45-A542-CFD472AD177D}"/>
              </a:ext>
            </a:extLst>
          </p:cNvPr>
          <p:cNvSpPr>
            <a:spLocks noGrp="1"/>
          </p:cNvSpPr>
          <p:nvPr>
            <p:ph type="ftr" sz="quarter" idx="11"/>
          </p:nvPr>
        </p:nvSpPr>
        <p:spPr/>
        <p:txBody>
          <a:bodyPr/>
          <a:lstStyle/>
          <a:p>
            <a:r>
              <a:rPr lang="en-US"/>
              <a:t>OHIO University Regional Campuses</a:t>
            </a:r>
          </a:p>
        </p:txBody>
      </p:sp>
      <p:sp>
        <p:nvSpPr>
          <p:cNvPr id="7" name="Picture Placeholder 2">
            <a:extLst>
              <a:ext uri="{FF2B5EF4-FFF2-40B4-BE49-F238E27FC236}">
                <a16:creationId xmlns:a16="http://schemas.microsoft.com/office/drawing/2014/main" id="{A736AB55-4F93-C44B-BF9D-1D4B66FA259E}"/>
              </a:ext>
            </a:extLst>
          </p:cNvPr>
          <p:cNvSpPr>
            <a:spLocks noGrp="1"/>
          </p:cNvSpPr>
          <p:nvPr>
            <p:ph type="pic" idx="12"/>
          </p:nvPr>
        </p:nvSpPr>
        <p:spPr>
          <a:xfrm>
            <a:off x="275129" y="783774"/>
            <a:ext cx="11628255" cy="51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32621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35FF0EC-EF4C-A042-8378-EECB37081040}"/>
              </a:ext>
            </a:extLst>
          </p:cNvPr>
          <p:cNvSpPr>
            <a:spLocks noGrp="1"/>
          </p:cNvSpPr>
          <p:nvPr>
            <p:ph type="dt" sz="half" idx="10"/>
          </p:nvPr>
        </p:nvSpPr>
        <p:spPr/>
        <p:txBody>
          <a:bodyPr/>
          <a:lstStyle/>
          <a:p>
            <a:r>
              <a:rPr lang="en-US"/>
              <a:t>October 12. 2023</a:t>
            </a:r>
          </a:p>
        </p:txBody>
      </p:sp>
      <p:sp>
        <p:nvSpPr>
          <p:cNvPr id="6" name="Footer Placeholder 5">
            <a:extLst>
              <a:ext uri="{FF2B5EF4-FFF2-40B4-BE49-F238E27FC236}">
                <a16:creationId xmlns:a16="http://schemas.microsoft.com/office/drawing/2014/main" id="{805B65A5-5C48-174F-A6F9-63BEEF448FD4}"/>
              </a:ext>
            </a:extLst>
          </p:cNvPr>
          <p:cNvSpPr>
            <a:spLocks noGrp="1"/>
          </p:cNvSpPr>
          <p:nvPr>
            <p:ph type="ftr" sz="quarter" idx="11"/>
          </p:nvPr>
        </p:nvSpPr>
        <p:spPr/>
        <p:txBody>
          <a:bodyPr/>
          <a:lstStyle/>
          <a:p>
            <a:r>
              <a:rPr lang="en-US"/>
              <a:t>OHIO University Regional Campuses</a:t>
            </a:r>
          </a:p>
        </p:txBody>
      </p:sp>
    </p:spTree>
    <p:extLst>
      <p:ext uri="{BB962C8B-B14F-4D97-AF65-F5344CB8AC3E}">
        <p14:creationId xmlns:p14="http://schemas.microsoft.com/office/powerpoint/2010/main" val="2843257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3.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4.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D518D3-0EB2-B54D-A090-F2CE58EF0F08}"/>
              </a:ext>
            </a:extLst>
          </p:cNvPr>
          <p:cNvSpPr>
            <a:spLocks noGrp="1"/>
          </p:cNvSpPr>
          <p:nvPr>
            <p:ph type="title"/>
          </p:nvPr>
        </p:nvSpPr>
        <p:spPr>
          <a:xfrm>
            <a:off x="1045029" y="681039"/>
            <a:ext cx="10067728" cy="1269060"/>
          </a:xfrm>
          <a:prstGeom prst="rect">
            <a:avLst/>
          </a:prstGeom>
        </p:spPr>
        <p:txBody>
          <a:bodyPr vert="horz" lIns="91440" tIns="45720" rIns="91440" bIns="45720" rtlCol="0" anchor="b">
            <a:normAutofit/>
          </a:bodyPr>
          <a:lstStyle/>
          <a:p>
            <a:r>
              <a:rPr lang="en-US"/>
              <a:t>Click to edit Master title</a:t>
            </a:r>
          </a:p>
        </p:txBody>
      </p:sp>
      <p:sp>
        <p:nvSpPr>
          <p:cNvPr id="3" name="Text Placeholder 2">
            <a:extLst>
              <a:ext uri="{FF2B5EF4-FFF2-40B4-BE49-F238E27FC236}">
                <a16:creationId xmlns:a16="http://schemas.microsoft.com/office/drawing/2014/main" id="{86F7C963-C9D4-0D49-A999-206A246695FA}"/>
              </a:ext>
            </a:extLst>
          </p:cNvPr>
          <p:cNvSpPr>
            <a:spLocks noGrp="1"/>
          </p:cNvSpPr>
          <p:nvPr>
            <p:ph type="body" idx="1"/>
          </p:nvPr>
        </p:nvSpPr>
        <p:spPr>
          <a:xfrm>
            <a:off x="1045028" y="2118049"/>
            <a:ext cx="10067729" cy="38169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C0C15E0-FC37-6044-8B98-5F49A1E550F9}"/>
              </a:ext>
            </a:extLst>
          </p:cNvPr>
          <p:cNvSpPr>
            <a:spLocks noGrp="1"/>
          </p:cNvSpPr>
          <p:nvPr>
            <p:ph type="dt" sz="half" idx="2"/>
          </p:nvPr>
        </p:nvSpPr>
        <p:spPr>
          <a:xfrm>
            <a:off x="8220267" y="6356350"/>
            <a:ext cx="2892491"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r>
              <a:rPr lang="en-US"/>
              <a:t>October 12. 2023</a:t>
            </a:r>
          </a:p>
        </p:txBody>
      </p:sp>
      <p:sp>
        <p:nvSpPr>
          <p:cNvPr id="8" name="Footer Placeholder 4">
            <a:extLst>
              <a:ext uri="{FF2B5EF4-FFF2-40B4-BE49-F238E27FC236}">
                <a16:creationId xmlns:a16="http://schemas.microsoft.com/office/drawing/2014/main" id="{2D27BDD3-0222-E346-83FF-DD84E9303F72}"/>
              </a:ext>
            </a:extLst>
          </p:cNvPr>
          <p:cNvSpPr>
            <a:spLocks noGrp="1"/>
          </p:cNvSpPr>
          <p:nvPr>
            <p:ph type="ftr" sz="quarter" idx="3"/>
          </p:nvPr>
        </p:nvSpPr>
        <p:spPr>
          <a:xfrm>
            <a:off x="167951" y="6356350"/>
            <a:ext cx="7985449"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a:t>OHIO University Regional Campuses</a:t>
            </a:r>
          </a:p>
        </p:txBody>
      </p:sp>
    </p:spTree>
    <p:extLst>
      <p:ext uri="{BB962C8B-B14F-4D97-AF65-F5344CB8AC3E}">
        <p14:creationId xmlns:p14="http://schemas.microsoft.com/office/powerpoint/2010/main" val="360405435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70" r:id="rId4"/>
    <p:sldLayoutId id="2147483652" r:id="rId5"/>
    <p:sldLayoutId id="2147483656" r:id="rId6"/>
    <p:sldLayoutId id="2147483658" r:id="rId7"/>
    <p:sldLayoutId id="2147483659" r:id="rId8"/>
    <p:sldLayoutId id="2147483655" r:id="rId9"/>
  </p:sldLayoutIdLst>
  <p:hf sldNum="0" hdr="0"/>
  <p:txStyles>
    <p:titleStyle>
      <a:lvl1pPr algn="l" defTabSz="914400" rtl="0" eaLnBrk="1" latinLnBrk="0" hangingPunct="1">
        <a:lnSpc>
          <a:spcPts val="4000"/>
        </a:lnSpc>
        <a:spcBef>
          <a:spcPct val="0"/>
        </a:spcBef>
        <a:buNone/>
        <a:defRPr sz="4000" b="0" i="0" kern="1200">
          <a:solidFill>
            <a:srgbClr val="FAF7EE"/>
          </a:solidFill>
          <a:latin typeface="+mj-lt"/>
          <a:ea typeface="P22 Mackinac Pro Book" panose="02000000000000000000"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D518D3-0EB2-B54D-A090-F2CE58EF0F08}"/>
              </a:ext>
            </a:extLst>
          </p:cNvPr>
          <p:cNvSpPr>
            <a:spLocks noGrp="1"/>
          </p:cNvSpPr>
          <p:nvPr>
            <p:ph type="title"/>
          </p:nvPr>
        </p:nvSpPr>
        <p:spPr>
          <a:xfrm>
            <a:off x="1045029" y="681039"/>
            <a:ext cx="10067728" cy="1269060"/>
          </a:xfrm>
          <a:prstGeom prst="rect">
            <a:avLst/>
          </a:prstGeom>
        </p:spPr>
        <p:txBody>
          <a:bodyPr vert="horz" lIns="91440" tIns="45720" rIns="91440" bIns="45720" rtlCol="0" anchor="b">
            <a:normAutofit/>
          </a:bodyPr>
          <a:lstStyle/>
          <a:p>
            <a:r>
              <a:rPr lang="en-US"/>
              <a:t>Click to edit Master title</a:t>
            </a:r>
          </a:p>
        </p:txBody>
      </p:sp>
      <p:sp>
        <p:nvSpPr>
          <p:cNvPr id="3" name="Text Placeholder 2">
            <a:extLst>
              <a:ext uri="{FF2B5EF4-FFF2-40B4-BE49-F238E27FC236}">
                <a16:creationId xmlns:a16="http://schemas.microsoft.com/office/drawing/2014/main" id="{86F7C963-C9D4-0D49-A999-206A246695FA}"/>
              </a:ext>
            </a:extLst>
          </p:cNvPr>
          <p:cNvSpPr>
            <a:spLocks noGrp="1"/>
          </p:cNvSpPr>
          <p:nvPr>
            <p:ph type="body" idx="1"/>
          </p:nvPr>
        </p:nvSpPr>
        <p:spPr>
          <a:xfrm>
            <a:off x="1045028" y="2118049"/>
            <a:ext cx="10067729" cy="387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C0C15E0-FC37-6044-8B98-5F49A1E550F9}"/>
              </a:ext>
            </a:extLst>
          </p:cNvPr>
          <p:cNvSpPr>
            <a:spLocks noGrp="1"/>
          </p:cNvSpPr>
          <p:nvPr>
            <p:ph type="dt" sz="half" idx="2"/>
          </p:nvPr>
        </p:nvSpPr>
        <p:spPr>
          <a:xfrm>
            <a:off x="8220267" y="6356350"/>
            <a:ext cx="2892491" cy="365125"/>
          </a:xfrm>
          <a:prstGeom prst="rect">
            <a:avLst/>
          </a:prstGeom>
        </p:spPr>
        <p:txBody>
          <a:bodyPr anchor="ctr"/>
          <a:lstStyle>
            <a:lvl1pPr algn="r">
              <a:defRPr sz="1200" b="0" i="0" spc="100" baseline="0">
                <a:solidFill>
                  <a:srgbClr val="124735"/>
                </a:solidFill>
                <a:latin typeface="P22 Mackinac Pro Medium" panose="02000000000000000000" pitchFamily="2" charset="77"/>
                <a:ea typeface="P22 Mackinac Pro Medium" panose="02000000000000000000" pitchFamily="2" charset="77"/>
              </a:defRPr>
            </a:lvl1pPr>
          </a:lstStyle>
          <a:p>
            <a:r>
              <a:rPr lang="en-US"/>
              <a:t>October 12. 2023</a:t>
            </a:r>
          </a:p>
        </p:txBody>
      </p:sp>
      <p:sp>
        <p:nvSpPr>
          <p:cNvPr id="8" name="Footer Placeholder 4">
            <a:extLst>
              <a:ext uri="{FF2B5EF4-FFF2-40B4-BE49-F238E27FC236}">
                <a16:creationId xmlns:a16="http://schemas.microsoft.com/office/drawing/2014/main" id="{2D27BDD3-0222-E346-83FF-DD84E9303F72}"/>
              </a:ext>
            </a:extLst>
          </p:cNvPr>
          <p:cNvSpPr>
            <a:spLocks noGrp="1"/>
          </p:cNvSpPr>
          <p:nvPr>
            <p:ph type="ftr" sz="quarter" idx="3"/>
          </p:nvPr>
        </p:nvSpPr>
        <p:spPr>
          <a:xfrm>
            <a:off x="167951" y="6356350"/>
            <a:ext cx="7985449" cy="365125"/>
          </a:xfrm>
          <a:prstGeom prst="rect">
            <a:avLst/>
          </a:prstGeom>
        </p:spPr>
        <p:txBody>
          <a:bodyPr anchor="ctr"/>
          <a:lstStyle>
            <a:lvl1pPr algn="l">
              <a:defRPr sz="1200" b="0" i="0" spc="100" baseline="0">
                <a:solidFill>
                  <a:srgbClr val="124735"/>
                </a:solidFill>
                <a:latin typeface="P22 Mackinac Pro Medium" panose="02000000000000000000" pitchFamily="2" charset="77"/>
                <a:ea typeface="P22 Mackinac Pro Medium" panose="02000000000000000000" pitchFamily="2" charset="77"/>
              </a:defRPr>
            </a:lvl1pPr>
          </a:lstStyle>
          <a:p>
            <a:r>
              <a:rPr lang="en-US"/>
              <a:t>OHIO University Regional Campuses</a:t>
            </a:r>
          </a:p>
        </p:txBody>
      </p:sp>
    </p:spTree>
    <p:extLst>
      <p:ext uri="{BB962C8B-B14F-4D97-AF65-F5344CB8AC3E}">
        <p14:creationId xmlns:p14="http://schemas.microsoft.com/office/powerpoint/2010/main" val="15411493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71" r:id="rId4"/>
    <p:sldLayoutId id="2147483665" r:id="rId5"/>
    <p:sldLayoutId id="2147483666" r:id="rId6"/>
    <p:sldLayoutId id="2147483667" r:id="rId7"/>
    <p:sldLayoutId id="2147483668" r:id="rId8"/>
    <p:sldLayoutId id="2147483669" r:id="rId9"/>
  </p:sldLayoutIdLst>
  <p:hf sldNum="0" hdr="0"/>
  <p:txStyles>
    <p:titleStyle>
      <a:lvl1pPr algn="l" defTabSz="914400" rtl="0" eaLnBrk="1" latinLnBrk="0" hangingPunct="1">
        <a:lnSpc>
          <a:spcPts val="4000"/>
        </a:lnSpc>
        <a:spcBef>
          <a:spcPct val="0"/>
        </a:spcBef>
        <a:buNone/>
        <a:defRPr sz="4000" b="0" i="0" kern="1200">
          <a:solidFill>
            <a:srgbClr val="006649"/>
          </a:solidFill>
          <a:latin typeface="+mj-lt"/>
          <a:ea typeface="P22 Mackinac Pro Book" panose="02000000000000000000"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006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6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6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6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D518D3-0EB2-B54D-A090-F2CE58EF0F08}"/>
              </a:ext>
            </a:extLst>
          </p:cNvPr>
          <p:cNvSpPr>
            <a:spLocks noGrp="1"/>
          </p:cNvSpPr>
          <p:nvPr>
            <p:ph type="title"/>
          </p:nvPr>
        </p:nvSpPr>
        <p:spPr>
          <a:xfrm>
            <a:off x="1045029" y="681039"/>
            <a:ext cx="10067728" cy="1269060"/>
          </a:xfrm>
          <a:prstGeom prst="rect">
            <a:avLst/>
          </a:prstGeom>
        </p:spPr>
        <p:txBody>
          <a:bodyPr vert="horz" lIns="91440" tIns="45720" rIns="91440" bIns="45720" rtlCol="0" anchor="b">
            <a:normAutofit/>
          </a:bodyPr>
          <a:lstStyle/>
          <a:p>
            <a:r>
              <a:rPr lang="en-US"/>
              <a:t>Click to edit Master title</a:t>
            </a:r>
          </a:p>
        </p:txBody>
      </p:sp>
      <p:sp>
        <p:nvSpPr>
          <p:cNvPr id="3" name="Text Placeholder 2">
            <a:extLst>
              <a:ext uri="{FF2B5EF4-FFF2-40B4-BE49-F238E27FC236}">
                <a16:creationId xmlns:a16="http://schemas.microsoft.com/office/drawing/2014/main" id="{86F7C963-C9D4-0D49-A999-206A246695FA}"/>
              </a:ext>
            </a:extLst>
          </p:cNvPr>
          <p:cNvSpPr>
            <a:spLocks noGrp="1"/>
          </p:cNvSpPr>
          <p:nvPr>
            <p:ph type="body" idx="1"/>
          </p:nvPr>
        </p:nvSpPr>
        <p:spPr>
          <a:xfrm>
            <a:off x="1045028" y="2118049"/>
            <a:ext cx="10067729" cy="38169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C0C15E0-FC37-6044-8B98-5F49A1E550F9}"/>
              </a:ext>
            </a:extLst>
          </p:cNvPr>
          <p:cNvSpPr>
            <a:spLocks noGrp="1"/>
          </p:cNvSpPr>
          <p:nvPr>
            <p:ph type="dt" sz="half" idx="2"/>
          </p:nvPr>
        </p:nvSpPr>
        <p:spPr>
          <a:xfrm>
            <a:off x="8220267" y="6356350"/>
            <a:ext cx="3803782"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r>
              <a:rPr lang="en-US"/>
              <a:t>October 12. 2023</a:t>
            </a:r>
          </a:p>
        </p:txBody>
      </p:sp>
      <p:sp>
        <p:nvSpPr>
          <p:cNvPr id="8" name="Footer Placeholder 4">
            <a:extLst>
              <a:ext uri="{FF2B5EF4-FFF2-40B4-BE49-F238E27FC236}">
                <a16:creationId xmlns:a16="http://schemas.microsoft.com/office/drawing/2014/main" id="{2D27BDD3-0222-E346-83FF-DD84E9303F72}"/>
              </a:ext>
            </a:extLst>
          </p:cNvPr>
          <p:cNvSpPr>
            <a:spLocks noGrp="1"/>
          </p:cNvSpPr>
          <p:nvPr>
            <p:ph type="ftr" sz="quarter" idx="3"/>
          </p:nvPr>
        </p:nvSpPr>
        <p:spPr>
          <a:xfrm>
            <a:off x="167951" y="6356350"/>
            <a:ext cx="7985449"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a:t>OHIO University Regional Campuses</a:t>
            </a:r>
          </a:p>
        </p:txBody>
      </p:sp>
    </p:spTree>
    <p:extLst>
      <p:ext uri="{BB962C8B-B14F-4D97-AF65-F5344CB8AC3E}">
        <p14:creationId xmlns:p14="http://schemas.microsoft.com/office/powerpoint/2010/main" val="103732097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hf sldNum="0" hdr="0"/>
  <p:txStyles>
    <p:titleStyle>
      <a:lvl1pPr algn="l" defTabSz="914400" rtl="0" eaLnBrk="1" latinLnBrk="0" hangingPunct="1">
        <a:lnSpc>
          <a:spcPts val="4000"/>
        </a:lnSpc>
        <a:spcBef>
          <a:spcPct val="0"/>
        </a:spcBef>
        <a:buNone/>
        <a:defRPr sz="4000" b="0" i="0" kern="1200">
          <a:solidFill>
            <a:srgbClr val="FAF7EE"/>
          </a:solidFill>
          <a:latin typeface="+mj-lt"/>
          <a:ea typeface="P22 Mackinac Pro Book" panose="02000000000000000000"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D518D3-0EB2-B54D-A090-F2CE58EF0F08}"/>
              </a:ext>
            </a:extLst>
          </p:cNvPr>
          <p:cNvSpPr>
            <a:spLocks noGrp="1"/>
          </p:cNvSpPr>
          <p:nvPr>
            <p:ph type="title"/>
          </p:nvPr>
        </p:nvSpPr>
        <p:spPr>
          <a:xfrm>
            <a:off x="1045029" y="681039"/>
            <a:ext cx="10067728" cy="1269060"/>
          </a:xfrm>
          <a:prstGeom prst="rect">
            <a:avLst/>
          </a:prstGeom>
        </p:spPr>
        <p:txBody>
          <a:bodyPr vert="horz" lIns="91440" tIns="45720" rIns="91440" bIns="45720" rtlCol="0" anchor="b">
            <a:normAutofit/>
          </a:bodyPr>
          <a:lstStyle/>
          <a:p>
            <a:r>
              <a:rPr lang="en-US"/>
              <a:t>Click to edit Master title</a:t>
            </a:r>
          </a:p>
        </p:txBody>
      </p:sp>
      <p:sp>
        <p:nvSpPr>
          <p:cNvPr id="3" name="Text Placeholder 2">
            <a:extLst>
              <a:ext uri="{FF2B5EF4-FFF2-40B4-BE49-F238E27FC236}">
                <a16:creationId xmlns:a16="http://schemas.microsoft.com/office/drawing/2014/main" id="{86F7C963-C9D4-0D49-A999-206A246695FA}"/>
              </a:ext>
            </a:extLst>
          </p:cNvPr>
          <p:cNvSpPr>
            <a:spLocks noGrp="1"/>
          </p:cNvSpPr>
          <p:nvPr>
            <p:ph type="body" idx="1"/>
          </p:nvPr>
        </p:nvSpPr>
        <p:spPr>
          <a:xfrm>
            <a:off x="1045028" y="2118049"/>
            <a:ext cx="10067729" cy="387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C0C15E0-FC37-6044-8B98-5F49A1E550F9}"/>
              </a:ext>
            </a:extLst>
          </p:cNvPr>
          <p:cNvSpPr>
            <a:spLocks noGrp="1"/>
          </p:cNvSpPr>
          <p:nvPr>
            <p:ph type="dt" sz="half" idx="2"/>
          </p:nvPr>
        </p:nvSpPr>
        <p:spPr>
          <a:xfrm>
            <a:off x="8860950" y="6356350"/>
            <a:ext cx="3163099" cy="365125"/>
          </a:xfrm>
          <a:prstGeom prst="rect">
            <a:avLst/>
          </a:prstGeom>
        </p:spPr>
        <p:txBody>
          <a:bodyPr anchor="ctr"/>
          <a:lstStyle>
            <a:lvl1pPr algn="r">
              <a:defRPr sz="1200" b="0" i="0" spc="100" baseline="0">
                <a:solidFill>
                  <a:schemeClr val="bg2"/>
                </a:solidFill>
                <a:latin typeface="P22 Mackinac Pro Medium" panose="02000000000000000000" pitchFamily="2" charset="77"/>
                <a:ea typeface="P22 Mackinac Pro Medium" panose="02000000000000000000" pitchFamily="2" charset="77"/>
              </a:defRPr>
            </a:lvl1pPr>
          </a:lstStyle>
          <a:p>
            <a:r>
              <a:rPr lang="en-US"/>
              <a:t>October 12. 2023</a:t>
            </a:r>
          </a:p>
        </p:txBody>
      </p:sp>
      <p:sp>
        <p:nvSpPr>
          <p:cNvPr id="8" name="Footer Placeholder 4">
            <a:extLst>
              <a:ext uri="{FF2B5EF4-FFF2-40B4-BE49-F238E27FC236}">
                <a16:creationId xmlns:a16="http://schemas.microsoft.com/office/drawing/2014/main" id="{2D27BDD3-0222-E346-83FF-DD84E9303F72}"/>
              </a:ext>
            </a:extLst>
          </p:cNvPr>
          <p:cNvSpPr>
            <a:spLocks noGrp="1"/>
          </p:cNvSpPr>
          <p:nvPr>
            <p:ph type="ftr" sz="quarter" idx="3"/>
          </p:nvPr>
        </p:nvSpPr>
        <p:spPr>
          <a:xfrm>
            <a:off x="167951" y="6356350"/>
            <a:ext cx="7985449" cy="365125"/>
          </a:xfrm>
          <a:prstGeom prst="rect">
            <a:avLst/>
          </a:prstGeom>
        </p:spPr>
        <p:txBody>
          <a:bodyPr anchor="ctr"/>
          <a:lstStyle>
            <a:lvl1pPr algn="l">
              <a:defRPr sz="1200" b="0" i="0" spc="100" baseline="0">
                <a:solidFill>
                  <a:schemeClr val="bg2"/>
                </a:solidFill>
                <a:latin typeface="P22 Mackinac Pro Medium" panose="02000000000000000000" pitchFamily="2" charset="77"/>
                <a:ea typeface="P22 Mackinac Pro Medium" panose="02000000000000000000" pitchFamily="2" charset="77"/>
              </a:defRPr>
            </a:lvl1pPr>
          </a:lstStyle>
          <a:p>
            <a:r>
              <a:rPr lang="en-US"/>
              <a:t>OHIO University Regional Campuses</a:t>
            </a:r>
          </a:p>
        </p:txBody>
      </p:sp>
    </p:spTree>
    <p:extLst>
      <p:ext uri="{BB962C8B-B14F-4D97-AF65-F5344CB8AC3E}">
        <p14:creationId xmlns:p14="http://schemas.microsoft.com/office/powerpoint/2010/main" val="16062478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sldNum="0" hdr="0"/>
  <p:txStyles>
    <p:titleStyle>
      <a:lvl1pPr algn="l" defTabSz="914400" rtl="0" eaLnBrk="1" latinLnBrk="0" hangingPunct="1">
        <a:lnSpc>
          <a:spcPts val="4000"/>
        </a:lnSpc>
        <a:spcBef>
          <a:spcPct val="0"/>
        </a:spcBef>
        <a:buNone/>
        <a:defRPr sz="4000" b="0" i="0" kern="1200">
          <a:solidFill>
            <a:srgbClr val="006649"/>
          </a:solidFill>
          <a:latin typeface="+mj-lt"/>
          <a:ea typeface="P22 Mackinac Pro Book" panose="02000000000000000000"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006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6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6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6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url?sa=i&amp;url=https%3A%2F%2Fwww.retrievalpractice.org%2Fwhy-it-works&amp;psig=AOvVaw0YBtqtgjpvIT9yrLydQuR6&amp;ust=1697146775902000&amp;source=images&amp;cd=vfe&amp;opi=89978449&amp;ved=0CBAQjRxqFwoTCMjD18f67oEDFQAAAAAdAAAAABAE" TargetMode="External"/><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tinyurl.com/octeoAI23"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chat.openai.com/"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www.aipathway.com/ai-hallucination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rjionline.org/news/understand-algorithmic-bias-in-journalism/" TargetMode="External"/><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https://teachinginhighered.com/podcast/assignment-makeovers-in-the-ai-age/"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mailto:amy.wolfe@ohio.edu" TargetMode="External"/><Relationship Id="rId2" Type="http://schemas.openxmlformats.org/officeDocument/2006/relationships/hyperlink" Target="mailto:lisy@ohio.edu" TargetMode="Externa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hyperlink" Target="mailto:ciroli@ohio.edu"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BF1B317-972A-7756-1662-CFFDCBCEFA52}"/>
              </a:ext>
            </a:extLst>
          </p:cNvPr>
          <p:cNvPicPr>
            <a:picLocks noChangeAspect="1"/>
          </p:cNvPicPr>
          <p:nvPr/>
        </p:nvPicPr>
        <p:blipFill>
          <a:blip r:embed="rId2"/>
          <a:stretch>
            <a:fillRect/>
          </a:stretch>
        </p:blipFill>
        <p:spPr>
          <a:xfrm>
            <a:off x="5334000" y="32084"/>
            <a:ext cx="6858000" cy="6858000"/>
          </a:xfrm>
          <a:prstGeom prst="rect">
            <a:avLst/>
          </a:prstGeom>
        </p:spPr>
      </p:pic>
      <p:sp>
        <p:nvSpPr>
          <p:cNvPr id="15" name="Subtitle 14">
            <a:extLst>
              <a:ext uri="{FF2B5EF4-FFF2-40B4-BE49-F238E27FC236}">
                <a16:creationId xmlns:a16="http://schemas.microsoft.com/office/drawing/2014/main" id="{6E7D83E5-38E2-BC46-9165-635F485C9ED2}"/>
              </a:ext>
            </a:extLst>
          </p:cNvPr>
          <p:cNvSpPr>
            <a:spLocks noGrp="1"/>
          </p:cNvSpPr>
          <p:nvPr>
            <p:ph type="subTitle" idx="1"/>
          </p:nvPr>
        </p:nvSpPr>
        <p:spPr>
          <a:xfrm>
            <a:off x="409075" y="4846600"/>
            <a:ext cx="4380901" cy="1509750"/>
          </a:xfrm>
        </p:spPr>
        <p:txBody>
          <a:bodyPr vert="horz" lIns="91440" tIns="45720" rIns="91440" bIns="45720" rtlCol="0" anchor="t">
            <a:normAutofit fontScale="92500" lnSpcReduction="20000"/>
          </a:bodyPr>
          <a:lstStyle/>
          <a:p>
            <a:pPr algn="ctr"/>
            <a:r>
              <a:rPr lang="en-US"/>
              <a:t>Jennifer Garrette Lisy, Ph.D.</a:t>
            </a:r>
          </a:p>
          <a:p>
            <a:pPr algn="ctr"/>
            <a:r>
              <a:rPr lang="en-US"/>
              <a:t>Amy Wolfe, Ph.D.</a:t>
            </a:r>
            <a:endParaRPr lang="en-US">
              <a:cs typeface="Proxima Nova"/>
            </a:endParaRPr>
          </a:p>
          <a:p>
            <a:pPr algn="ctr"/>
            <a:r>
              <a:rPr lang="en-US"/>
              <a:t>Kimberly </a:t>
            </a:r>
            <a:r>
              <a:rPr lang="en-US" err="1"/>
              <a:t>Ciroli</a:t>
            </a:r>
            <a:r>
              <a:rPr lang="en-US"/>
              <a:t>, MS</a:t>
            </a:r>
            <a:endParaRPr lang="en-US">
              <a:cs typeface="Proxima Nova"/>
            </a:endParaRPr>
          </a:p>
          <a:p>
            <a:pPr algn="ctr"/>
            <a:r>
              <a:rPr lang="en-US"/>
              <a:t>OCTEO October 12, 2023</a:t>
            </a:r>
            <a:endParaRPr lang="en-US">
              <a:cs typeface="Proxima Nova"/>
            </a:endParaRPr>
          </a:p>
        </p:txBody>
      </p:sp>
      <p:sp>
        <p:nvSpPr>
          <p:cNvPr id="12" name="Title 11">
            <a:extLst>
              <a:ext uri="{FF2B5EF4-FFF2-40B4-BE49-F238E27FC236}">
                <a16:creationId xmlns:a16="http://schemas.microsoft.com/office/drawing/2014/main" id="{8A49B078-616A-4948-A0E2-47AA03ED190A}"/>
              </a:ext>
            </a:extLst>
          </p:cNvPr>
          <p:cNvSpPr>
            <a:spLocks noGrp="1"/>
          </p:cNvSpPr>
          <p:nvPr>
            <p:ph type="title"/>
          </p:nvPr>
        </p:nvSpPr>
        <p:spPr>
          <a:xfrm>
            <a:off x="28094" y="1550293"/>
            <a:ext cx="4761882" cy="3155671"/>
          </a:xfrm>
        </p:spPr>
        <p:txBody>
          <a:bodyPr>
            <a:noAutofit/>
          </a:bodyPr>
          <a:lstStyle/>
          <a:p>
            <a:pPr algn="ctr">
              <a:lnSpc>
                <a:spcPct val="100000"/>
              </a:lnSpc>
            </a:pPr>
            <a:r>
              <a:rPr lang="en-US" sz="3600"/>
              <a:t>Teaching with AI Enhancing Course Content and Supporting Preservice Teachers Responsible Implementation</a:t>
            </a:r>
          </a:p>
        </p:txBody>
      </p:sp>
      <p:sp>
        <p:nvSpPr>
          <p:cNvPr id="3" name="Footer Placeholder 2">
            <a:extLst>
              <a:ext uri="{FF2B5EF4-FFF2-40B4-BE49-F238E27FC236}">
                <a16:creationId xmlns:a16="http://schemas.microsoft.com/office/drawing/2014/main" id="{BC6EDDBA-CA73-D944-950A-61D62AE84C22}"/>
              </a:ext>
            </a:extLst>
          </p:cNvPr>
          <p:cNvSpPr>
            <a:spLocks noGrp="1"/>
          </p:cNvSpPr>
          <p:nvPr>
            <p:ph type="ftr" sz="quarter" idx="11"/>
          </p:nvPr>
        </p:nvSpPr>
        <p:spPr/>
        <p:txBody>
          <a:bodyPr anchor="ctr">
            <a:normAutofit/>
          </a:bodyPr>
          <a:lstStyle/>
          <a:p>
            <a:pPr>
              <a:spcAft>
                <a:spcPts val="600"/>
              </a:spcAft>
            </a:pPr>
            <a:r>
              <a:rPr lang="en-US"/>
              <a:t>OHIO University Regional Campuses</a:t>
            </a:r>
          </a:p>
        </p:txBody>
      </p:sp>
      <p:sp>
        <p:nvSpPr>
          <p:cNvPr id="4" name="AutoShape 2" descr="elementary teachers using AI">
            <a:extLst>
              <a:ext uri="{FF2B5EF4-FFF2-40B4-BE49-F238E27FC236}">
                <a16:creationId xmlns:a16="http://schemas.microsoft.com/office/drawing/2014/main" id="{62EDE20A-E612-F52B-EB0B-57BCA1EFFB4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80990BFE-15D3-AC35-3D9A-9D6182D537EB}"/>
              </a:ext>
            </a:extLst>
          </p:cNvPr>
          <p:cNvSpPr txBox="1"/>
          <p:nvPr/>
        </p:nvSpPr>
        <p:spPr>
          <a:xfrm>
            <a:off x="4300865" y="6544844"/>
            <a:ext cx="6143539" cy="369332"/>
          </a:xfrm>
          <a:prstGeom prst="rect">
            <a:avLst/>
          </a:prstGeom>
          <a:noFill/>
        </p:spPr>
        <p:txBody>
          <a:bodyPr wrap="square" rtlCol="0">
            <a:spAutoFit/>
          </a:bodyPr>
          <a:lstStyle/>
          <a:p>
            <a:pPr algn="ctr"/>
            <a:r>
              <a:rPr lang="en-US" b="1">
                <a:solidFill>
                  <a:schemeClr val="accent6">
                    <a:lumMod val="10000"/>
                  </a:schemeClr>
                </a:solidFill>
              </a:rPr>
              <a:t>Image Created by Bing Image Creator</a:t>
            </a:r>
          </a:p>
        </p:txBody>
      </p:sp>
    </p:spTree>
    <p:extLst>
      <p:ext uri="{BB962C8B-B14F-4D97-AF65-F5344CB8AC3E}">
        <p14:creationId xmlns:p14="http://schemas.microsoft.com/office/powerpoint/2010/main" val="95864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442C986-B7B0-8C7E-5E65-36E3F89E6C83}"/>
              </a:ext>
            </a:extLst>
          </p:cNvPr>
          <p:cNvPicPr>
            <a:picLocks noGrp="1" noChangeAspect="1"/>
          </p:cNvPicPr>
          <p:nvPr>
            <p:ph idx="1"/>
          </p:nvPr>
        </p:nvPicPr>
        <p:blipFill>
          <a:blip r:embed="rId2"/>
          <a:stretch>
            <a:fillRect/>
          </a:stretch>
        </p:blipFill>
        <p:spPr>
          <a:xfrm>
            <a:off x="1554579" y="-5196"/>
            <a:ext cx="9307223" cy="4939862"/>
          </a:xfrm>
        </p:spPr>
      </p:pic>
      <p:sp>
        <p:nvSpPr>
          <p:cNvPr id="3" name="Title 2">
            <a:extLst>
              <a:ext uri="{FF2B5EF4-FFF2-40B4-BE49-F238E27FC236}">
                <a16:creationId xmlns:a16="http://schemas.microsoft.com/office/drawing/2014/main" id="{CF79E0D5-75FA-7122-39E2-D2D2F5EB9C01}"/>
              </a:ext>
            </a:extLst>
          </p:cNvPr>
          <p:cNvSpPr>
            <a:spLocks noGrp="1"/>
          </p:cNvSpPr>
          <p:nvPr>
            <p:ph type="title"/>
          </p:nvPr>
        </p:nvSpPr>
        <p:spPr>
          <a:xfrm>
            <a:off x="1062136" y="4937408"/>
            <a:ext cx="10067728" cy="1269060"/>
          </a:xfrm>
        </p:spPr>
        <p:txBody>
          <a:bodyPr>
            <a:noAutofit/>
          </a:bodyPr>
          <a:lstStyle/>
          <a:p>
            <a:r>
              <a:rPr lang="en-US" sz="2400"/>
              <a:t>Students analyzed these profiles, identified the stage of word reading development, and the next steps in instruction.</a:t>
            </a:r>
          </a:p>
        </p:txBody>
      </p:sp>
      <p:sp>
        <p:nvSpPr>
          <p:cNvPr id="4" name="Date Placeholder 3">
            <a:extLst>
              <a:ext uri="{FF2B5EF4-FFF2-40B4-BE49-F238E27FC236}">
                <a16:creationId xmlns:a16="http://schemas.microsoft.com/office/drawing/2014/main" id="{27DAD758-EC3B-3B74-731D-3C31ECC257C8}"/>
              </a:ext>
            </a:extLst>
          </p:cNvPr>
          <p:cNvSpPr>
            <a:spLocks noGrp="1"/>
          </p:cNvSpPr>
          <p:nvPr>
            <p:ph type="dt" sz="half" idx="10"/>
          </p:nvPr>
        </p:nvSpPr>
        <p:spPr/>
        <p:txBody>
          <a:bodyPr/>
          <a:lstStyle/>
          <a:p>
            <a:r>
              <a:rPr lang="en-US"/>
              <a:t>October 12. 2023</a:t>
            </a:r>
          </a:p>
        </p:txBody>
      </p:sp>
      <p:sp>
        <p:nvSpPr>
          <p:cNvPr id="5" name="Footer Placeholder 4">
            <a:extLst>
              <a:ext uri="{FF2B5EF4-FFF2-40B4-BE49-F238E27FC236}">
                <a16:creationId xmlns:a16="http://schemas.microsoft.com/office/drawing/2014/main" id="{8853AD79-0260-609B-11C2-4977B3C5BE4C}"/>
              </a:ext>
            </a:extLst>
          </p:cNvPr>
          <p:cNvSpPr>
            <a:spLocks noGrp="1"/>
          </p:cNvSpPr>
          <p:nvPr>
            <p:ph type="ftr" sz="quarter" idx="11"/>
          </p:nvPr>
        </p:nvSpPr>
        <p:spPr/>
        <p:txBody>
          <a:bodyPr/>
          <a:lstStyle/>
          <a:p>
            <a:r>
              <a:rPr lang="en-US"/>
              <a:t>OHIO University Regional Campuses</a:t>
            </a:r>
          </a:p>
        </p:txBody>
      </p:sp>
    </p:spTree>
    <p:extLst>
      <p:ext uri="{BB962C8B-B14F-4D97-AF65-F5344CB8AC3E}">
        <p14:creationId xmlns:p14="http://schemas.microsoft.com/office/powerpoint/2010/main" val="1114440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is retrieval practice? – Retrieval Practice">
            <a:extLst>
              <a:ext uri="{FF2B5EF4-FFF2-40B4-BE49-F238E27FC236}">
                <a16:creationId xmlns:a16="http://schemas.microsoft.com/office/drawing/2014/main" id="{355020F5-546A-7C47-C8F2-8B63B7B245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5028" y="2641863"/>
            <a:ext cx="4974771" cy="2798308"/>
          </a:xfrm>
          <a:prstGeom prst="rect">
            <a:avLst/>
          </a:prstGeom>
          <a:solidFill>
            <a:srgbClr val="FFFFFF"/>
          </a:solidFill>
        </p:spPr>
      </p:pic>
      <p:sp>
        <p:nvSpPr>
          <p:cNvPr id="2" name="Content Placeholder 1">
            <a:extLst>
              <a:ext uri="{FF2B5EF4-FFF2-40B4-BE49-F238E27FC236}">
                <a16:creationId xmlns:a16="http://schemas.microsoft.com/office/drawing/2014/main" id="{9CDE88DD-E8AA-C253-9CDF-6033C10C606A}"/>
              </a:ext>
            </a:extLst>
          </p:cNvPr>
          <p:cNvSpPr>
            <a:spLocks noGrp="1"/>
          </p:cNvSpPr>
          <p:nvPr>
            <p:ph sz="half" idx="2"/>
          </p:nvPr>
        </p:nvSpPr>
        <p:spPr>
          <a:xfrm>
            <a:off x="6172200" y="3179798"/>
            <a:ext cx="4974771" cy="2798308"/>
          </a:xfrm>
        </p:spPr>
        <p:txBody>
          <a:bodyPr>
            <a:normAutofit/>
          </a:bodyPr>
          <a:lstStyle/>
          <a:p>
            <a:r>
              <a:rPr lang="en-US"/>
              <a:t>Retrieval practice strengthens memory and helps students flexibly apply what they learn.</a:t>
            </a:r>
          </a:p>
        </p:txBody>
      </p:sp>
      <p:sp>
        <p:nvSpPr>
          <p:cNvPr id="4" name="Date Placeholder 3">
            <a:extLst>
              <a:ext uri="{FF2B5EF4-FFF2-40B4-BE49-F238E27FC236}">
                <a16:creationId xmlns:a16="http://schemas.microsoft.com/office/drawing/2014/main" id="{F7CE112F-AB08-02B3-F170-8CD7FDD44905}"/>
              </a:ext>
            </a:extLst>
          </p:cNvPr>
          <p:cNvSpPr>
            <a:spLocks noGrp="1"/>
          </p:cNvSpPr>
          <p:nvPr>
            <p:ph type="dt" sz="half" idx="10"/>
          </p:nvPr>
        </p:nvSpPr>
        <p:spPr>
          <a:xfrm>
            <a:off x="8220267" y="6356350"/>
            <a:ext cx="2892491" cy="365125"/>
          </a:xfrm>
        </p:spPr>
        <p:txBody>
          <a:bodyPr anchor="ctr">
            <a:normAutofit/>
          </a:bodyPr>
          <a:lstStyle/>
          <a:p>
            <a:pPr>
              <a:spcAft>
                <a:spcPts val="600"/>
              </a:spcAft>
            </a:pPr>
            <a:r>
              <a:rPr lang="en-US"/>
              <a:t>October 12. 2023</a:t>
            </a:r>
          </a:p>
        </p:txBody>
      </p:sp>
      <p:sp>
        <p:nvSpPr>
          <p:cNvPr id="5" name="Footer Placeholder 4">
            <a:extLst>
              <a:ext uri="{FF2B5EF4-FFF2-40B4-BE49-F238E27FC236}">
                <a16:creationId xmlns:a16="http://schemas.microsoft.com/office/drawing/2014/main" id="{75CD78F0-70D0-C018-10B7-B2E9CA14036B}"/>
              </a:ext>
            </a:extLst>
          </p:cNvPr>
          <p:cNvSpPr>
            <a:spLocks noGrp="1"/>
          </p:cNvSpPr>
          <p:nvPr>
            <p:ph type="ftr" sz="quarter" idx="11"/>
          </p:nvPr>
        </p:nvSpPr>
        <p:spPr>
          <a:xfrm>
            <a:off x="167951" y="6356350"/>
            <a:ext cx="7985449" cy="365125"/>
          </a:xfrm>
        </p:spPr>
        <p:txBody>
          <a:bodyPr anchor="ctr">
            <a:normAutofit/>
          </a:bodyPr>
          <a:lstStyle/>
          <a:p>
            <a:pPr>
              <a:spcAft>
                <a:spcPts val="600"/>
              </a:spcAft>
            </a:pPr>
            <a:r>
              <a:rPr lang="en-US"/>
              <a:t>OHIO University Regional Campuses</a:t>
            </a:r>
          </a:p>
        </p:txBody>
      </p:sp>
      <p:sp>
        <p:nvSpPr>
          <p:cNvPr id="3" name="Title 2">
            <a:extLst>
              <a:ext uri="{FF2B5EF4-FFF2-40B4-BE49-F238E27FC236}">
                <a16:creationId xmlns:a16="http://schemas.microsoft.com/office/drawing/2014/main" id="{08BBCD87-21FF-0A01-E9AB-580F358E3E94}"/>
              </a:ext>
            </a:extLst>
          </p:cNvPr>
          <p:cNvSpPr>
            <a:spLocks noGrp="1"/>
          </p:cNvSpPr>
          <p:nvPr>
            <p:ph type="title"/>
          </p:nvPr>
        </p:nvSpPr>
        <p:spPr>
          <a:xfrm>
            <a:off x="1045029" y="681039"/>
            <a:ext cx="10067728" cy="1269060"/>
          </a:xfrm>
        </p:spPr>
        <p:txBody>
          <a:bodyPr anchor="b">
            <a:normAutofit/>
          </a:bodyPr>
          <a:lstStyle/>
          <a:p>
            <a:r>
              <a:rPr lang="en-US"/>
              <a:t>To create formative assessments	</a:t>
            </a:r>
          </a:p>
        </p:txBody>
      </p:sp>
      <p:sp>
        <p:nvSpPr>
          <p:cNvPr id="7" name="TextBox 6">
            <a:extLst>
              <a:ext uri="{FF2B5EF4-FFF2-40B4-BE49-F238E27FC236}">
                <a16:creationId xmlns:a16="http://schemas.microsoft.com/office/drawing/2014/main" id="{84BA4C9B-2C15-C856-292E-61A4C5868FCD}"/>
              </a:ext>
            </a:extLst>
          </p:cNvPr>
          <p:cNvSpPr txBox="1"/>
          <p:nvPr/>
        </p:nvSpPr>
        <p:spPr>
          <a:xfrm>
            <a:off x="922816" y="5479187"/>
            <a:ext cx="5096983" cy="507831"/>
          </a:xfrm>
          <a:prstGeom prst="rect">
            <a:avLst/>
          </a:prstGeom>
          <a:noFill/>
        </p:spPr>
        <p:txBody>
          <a:bodyPr wrap="square">
            <a:spAutoFit/>
          </a:bodyPr>
          <a:lstStyle/>
          <a:p>
            <a:r>
              <a:rPr lang="en-US" sz="900">
                <a:hlinkClick r:id="rId3"/>
              </a:rPr>
              <a:t>https://www.google.com/url?sa=i&amp;url=https%3A%2F%2Fwww.retrievalpractice.org%2Fwhy-it-works&amp;psig=AOvVaw0YBtqtgjpvIT9yrLydQuR6&amp;ust=1697146775902000&amp;source=images&amp;cd=vfe&amp;opi=89978449&amp;ved=0CBAQjRxqFwoTCMjD18f67oEDFQAAAAAdAAAAABAE</a:t>
            </a:r>
            <a:r>
              <a:rPr lang="en-US" sz="900"/>
              <a:t> </a:t>
            </a:r>
          </a:p>
        </p:txBody>
      </p:sp>
    </p:spTree>
    <p:extLst>
      <p:ext uri="{BB962C8B-B14F-4D97-AF65-F5344CB8AC3E}">
        <p14:creationId xmlns:p14="http://schemas.microsoft.com/office/powerpoint/2010/main" val="833591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AD791B-DD13-60D7-1F60-55AFAE135E97}"/>
              </a:ext>
            </a:extLst>
          </p:cNvPr>
          <p:cNvSpPr>
            <a:spLocks noGrp="1"/>
          </p:cNvSpPr>
          <p:nvPr>
            <p:ph idx="1"/>
          </p:nvPr>
        </p:nvSpPr>
        <p:spPr/>
        <p:txBody>
          <a:bodyPr/>
          <a:lstStyle/>
          <a:p>
            <a:r>
              <a:rPr lang="en-US"/>
              <a:t>Write 6 multiple-choice questions about using close reading in an elementary school classroom.</a:t>
            </a:r>
          </a:p>
          <a:p>
            <a:r>
              <a:rPr lang="en-US"/>
              <a:t>Examples of whole language classroom practices</a:t>
            </a:r>
          </a:p>
          <a:p>
            <a:r>
              <a:rPr lang="en-US"/>
              <a:t>Examples of structure literacy classroom practices</a:t>
            </a:r>
          </a:p>
          <a:p>
            <a:r>
              <a:rPr lang="en-US"/>
              <a:t>Examples of standardized and non-standardized tests</a:t>
            </a:r>
          </a:p>
        </p:txBody>
      </p:sp>
      <p:sp>
        <p:nvSpPr>
          <p:cNvPr id="3" name="Title 2">
            <a:extLst>
              <a:ext uri="{FF2B5EF4-FFF2-40B4-BE49-F238E27FC236}">
                <a16:creationId xmlns:a16="http://schemas.microsoft.com/office/drawing/2014/main" id="{583152D4-DA84-4C3E-2F5F-D03B28F816AD}"/>
              </a:ext>
            </a:extLst>
          </p:cNvPr>
          <p:cNvSpPr>
            <a:spLocks noGrp="1"/>
          </p:cNvSpPr>
          <p:nvPr>
            <p:ph type="title"/>
          </p:nvPr>
        </p:nvSpPr>
        <p:spPr/>
        <p:txBody>
          <a:bodyPr/>
          <a:lstStyle/>
          <a:p>
            <a:r>
              <a:rPr lang="en-US"/>
              <a:t>Creating Formative and Summative Assessments</a:t>
            </a:r>
          </a:p>
        </p:txBody>
      </p:sp>
      <p:sp>
        <p:nvSpPr>
          <p:cNvPr id="4" name="Date Placeholder 3">
            <a:extLst>
              <a:ext uri="{FF2B5EF4-FFF2-40B4-BE49-F238E27FC236}">
                <a16:creationId xmlns:a16="http://schemas.microsoft.com/office/drawing/2014/main" id="{6C94C60C-6329-ED3D-C161-C007F734830D}"/>
              </a:ext>
            </a:extLst>
          </p:cNvPr>
          <p:cNvSpPr>
            <a:spLocks noGrp="1"/>
          </p:cNvSpPr>
          <p:nvPr>
            <p:ph type="dt" sz="half" idx="10"/>
          </p:nvPr>
        </p:nvSpPr>
        <p:spPr/>
        <p:txBody>
          <a:bodyPr/>
          <a:lstStyle/>
          <a:p>
            <a:r>
              <a:rPr lang="en-US"/>
              <a:t>October 12. 2023</a:t>
            </a:r>
          </a:p>
        </p:txBody>
      </p:sp>
      <p:sp>
        <p:nvSpPr>
          <p:cNvPr id="5" name="Footer Placeholder 4">
            <a:extLst>
              <a:ext uri="{FF2B5EF4-FFF2-40B4-BE49-F238E27FC236}">
                <a16:creationId xmlns:a16="http://schemas.microsoft.com/office/drawing/2014/main" id="{24E24588-BE9C-5E3D-3FE2-80E4D285091D}"/>
              </a:ext>
            </a:extLst>
          </p:cNvPr>
          <p:cNvSpPr>
            <a:spLocks noGrp="1"/>
          </p:cNvSpPr>
          <p:nvPr>
            <p:ph type="ftr" sz="quarter" idx="11"/>
          </p:nvPr>
        </p:nvSpPr>
        <p:spPr/>
        <p:txBody>
          <a:bodyPr/>
          <a:lstStyle/>
          <a:p>
            <a:r>
              <a:rPr lang="en-US"/>
              <a:t>OHIO University Regional Campuses</a:t>
            </a:r>
          </a:p>
        </p:txBody>
      </p:sp>
    </p:spTree>
    <p:extLst>
      <p:ext uri="{BB962C8B-B14F-4D97-AF65-F5344CB8AC3E}">
        <p14:creationId xmlns:p14="http://schemas.microsoft.com/office/powerpoint/2010/main" val="69698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8D7493B-7083-EC4B-3BAE-F3AB2FA98022}"/>
              </a:ext>
            </a:extLst>
          </p:cNvPr>
          <p:cNvPicPr>
            <a:picLocks noGrp="1" noChangeAspect="1"/>
          </p:cNvPicPr>
          <p:nvPr>
            <p:ph idx="1"/>
          </p:nvPr>
        </p:nvPicPr>
        <p:blipFill>
          <a:blip r:embed="rId2"/>
          <a:stretch>
            <a:fillRect/>
          </a:stretch>
        </p:blipFill>
        <p:spPr>
          <a:xfrm>
            <a:off x="351147" y="68263"/>
            <a:ext cx="11489705" cy="6721475"/>
          </a:xfrm>
          <a:noFill/>
        </p:spPr>
      </p:pic>
      <p:sp>
        <p:nvSpPr>
          <p:cNvPr id="4" name="Date Placeholder 3" hidden="1">
            <a:extLst>
              <a:ext uri="{FF2B5EF4-FFF2-40B4-BE49-F238E27FC236}">
                <a16:creationId xmlns:a16="http://schemas.microsoft.com/office/drawing/2014/main" id="{ADBB5778-F685-06C6-9483-921096EE3F0D}"/>
              </a:ext>
            </a:extLst>
          </p:cNvPr>
          <p:cNvSpPr>
            <a:spLocks noGrp="1"/>
          </p:cNvSpPr>
          <p:nvPr>
            <p:ph type="dt" sz="half" idx="10"/>
          </p:nvPr>
        </p:nvSpPr>
        <p:spPr/>
        <p:txBody>
          <a:bodyPr/>
          <a:lstStyle/>
          <a:p>
            <a:pPr>
              <a:spcAft>
                <a:spcPts val="600"/>
              </a:spcAft>
            </a:pPr>
            <a:r>
              <a:rPr lang="en-US"/>
              <a:t>October 12. 2023</a:t>
            </a:r>
          </a:p>
        </p:txBody>
      </p:sp>
    </p:spTree>
    <p:extLst>
      <p:ext uri="{BB962C8B-B14F-4D97-AF65-F5344CB8AC3E}">
        <p14:creationId xmlns:p14="http://schemas.microsoft.com/office/powerpoint/2010/main" val="32651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151AD6-CBB4-275A-9EFB-F04163EF7C44}"/>
              </a:ext>
            </a:extLst>
          </p:cNvPr>
          <p:cNvSpPr>
            <a:spLocks noGrp="1"/>
          </p:cNvSpPr>
          <p:nvPr>
            <p:ph idx="1"/>
          </p:nvPr>
        </p:nvSpPr>
        <p:spPr/>
        <p:txBody>
          <a:bodyPr/>
          <a:lstStyle/>
          <a:p>
            <a:r>
              <a:rPr lang="en-US"/>
              <a:t>Brainstorm titles for presentations</a:t>
            </a:r>
          </a:p>
          <a:p>
            <a:r>
              <a:rPr lang="en-US"/>
              <a:t>Write emails and letters</a:t>
            </a:r>
          </a:p>
          <a:p>
            <a:r>
              <a:rPr lang="en-US"/>
              <a:t>Draft abstracts</a:t>
            </a:r>
          </a:p>
        </p:txBody>
      </p:sp>
      <p:sp>
        <p:nvSpPr>
          <p:cNvPr id="3" name="Title 2">
            <a:extLst>
              <a:ext uri="{FF2B5EF4-FFF2-40B4-BE49-F238E27FC236}">
                <a16:creationId xmlns:a16="http://schemas.microsoft.com/office/drawing/2014/main" id="{113D3800-1700-8456-0327-22E3B290977C}"/>
              </a:ext>
            </a:extLst>
          </p:cNvPr>
          <p:cNvSpPr>
            <a:spLocks noGrp="1"/>
          </p:cNvSpPr>
          <p:nvPr>
            <p:ph type="title"/>
          </p:nvPr>
        </p:nvSpPr>
        <p:spPr/>
        <p:txBody>
          <a:bodyPr/>
          <a:lstStyle/>
          <a:p>
            <a:r>
              <a:rPr lang="en-US"/>
              <a:t>To write drafts and content</a:t>
            </a:r>
          </a:p>
        </p:txBody>
      </p:sp>
      <p:sp>
        <p:nvSpPr>
          <p:cNvPr id="4" name="Date Placeholder 3">
            <a:extLst>
              <a:ext uri="{FF2B5EF4-FFF2-40B4-BE49-F238E27FC236}">
                <a16:creationId xmlns:a16="http://schemas.microsoft.com/office/drawing/2014/main" id="{71779128-83FD-327E-2E18-10B07CCC5AC1}"/>
              </a:ext>
            </a:extLst>
          </p:cNvPr>
          <p:cNvSpPr>
            <a:spLocks noGrp="1"/>
          </p:cNvSpPr>
          <p:nvPr>
            <p:ph type="dt" sz="half" idx="10"/>
          </p:nvPr>
        </p:nvSpPr>
        <p:spPr/>
        <p:txBody>
          <a:bodyPr/>
          <a:lstStyle/>
          <a:p>
            <a:r>
              <a:rPr lang="en-US"/>
              <a:t>October 12. 2023</a:t>
            </a:r>
          </a:p>
        </p:txBody>
      </p:sp>
      <p:sp>
        <p:nvSpPr>
          <p:cNvPr id="5" name="Footer Placeholder 4">
            <a:extLst>
              <a:ext uri="{FF2B5EF4-FFF2-40B4-BE49-F238E27FC236}">
                <a16:creationId xmlns:a16="http://schemas.microsoft.com/office/drawing/2014/main" id="{F65A6517-6AFF-0619-E2B1-4701AA9FECA4}"/>
              </a:ext>
            </a:extLst>
          </p:cNvPr>
          <p:cNvSpPr>
            <a:spLocks noGrp="1"/>
          </p:cNvSpPr>
          <p:nvPr>
            <p:ph type="ftr" sz="quarter" idx="11"/>
          </p:nvPr>
        </p:nvSpPr>
        <p:spPr/>
        <p:txBody>
          <a:bodyPr/>
          <a:lstStyle/>
          <a:p>
            <a:r>
              <a:rPr lang="en-US"/>
              <a:t>OHIO University Regional Campuses</a:t>
            </a:r>
          </a:p>
        </p:txBody>
      </p:sp>
    </p:spTree>
    <p:extLst>
      <p:ext uri="{BB962C8B-B14F-4D97-AF65-F5344CB8AC3E}">
        <p14:creationId xmlns:p14="http://schemas.microsoft.com/office/powerpoint/2010/main" val="91397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79659F-1345-A873-D56E-621B3334A0C4}"/>
              </a:ext>
            </a:extLst>
          </p:cNvPr>
          <p:cNvSpPr>
            <a:spLocks noGrp="1"/>
          </p:cNvSpPr>
          <p:nvPr>
            <p:ph type="title"/>
          </p:nvPr>
        </p:nvSpPr>
        <p:spPr/>
        <p:txBody>
          <a:bodyPr>
            <a:normAutofit/>
          </a:bodyPr>
          <a:lstStyle/>
          <a:p>
            <a:r>
              <a:rPr lang="en-US"/>
              <a:t>What are tedious assignments that you create as a professor that AI could support?</a:t>
            </a:r>
          </a:p>
        </p:txBody>
      </p:sp>
      <p:sp>
        <p:nvSpPr>
          <p:cNvPr id="4" name="Date Placeholder 3">
            <a:extLst>
              <a:ext uri="{FF2B5EF4-FFF2-40B4-BE49-F238E27FC236}">
                <a16:creationId xmlns:a16="http://schemas.microsoft.com/office/drawing/2014/main" id="{EB9700A3-9EFB-6216-503E-7D8819657A05}"/>
              </a:ext>
            </a:extLst>
          </p:cNvPr>
          <p:cNvSpPr>
            <a:spLocks noGrp="1"/>
          </p:cNvSpPr>
          <p:nvPr>
            <p:ph type="dt" sz="half" idx="10"/>
          </p:nvPr>
        </p:nvSpPr>
        <p:spPr/>
        <p:txBody>
          <a:bodyPr/>
          <a:lstStyle/>
          <a:p>
            <a:r>
              <a:rPr lang="en-US"/>
              <a:t>October 12. 2023</a:t>
            </a:r>
          </a:p>
        </p:txBody>
      </p:sp>
      <p:sp>
        <p:nvSpPr>
          <p:cNvPr id="5" name="Footer Placeholder 4">
            <a:extLst>
              <a:ext uri="{FF2B5EF4-FFF2-40B4-BE49-F238E27FC236}">
                <a16:creationId xmlns:a16="http://schemas.microsoft.com/office/drawing/2014/main" id="{9905DAEE-C7C0-FE56-7F0D-27F8E947D15D}"/>
              </a:ext>
            </a:extLst>
          </p:cNvPr>
          <p:cNvSpPr>
            <a:spLocks noGrp="1"/>
          </p:cNvSpPr>
          <p:nvPr>
            <p:ph type="ftr" sz="quarter" idx="11"/>
          </p:nvPr>
        </p:nvSpPr>
        <p:spPr/>
        <p:txBody>
          <a:bodyPr/>
          <a:lstStyle/>
          <a:p>
            <a:r>
              <a:rPr lang="en-US"/>
              <a:t>OHIO University Regional Campuses</a:t>
            </a:r>
          </a:p>
        </p:txBody>
      </p:sp>
    </p:spTree>
    <p:extLst>
      <p:ext uri="{BB962C8B-B14F-4D97-AF65-F5344CB8AC3E}">
        <p14:creationId xmlns:p14="http://schemas.microsoft.com/office/powerpoint/2010/main" val="2178857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BA47A5-E82B-A270-2DCB-6E3C3E2B038E}"/>
              </a:ext>
            </a:extLst>
          </p:cNvPr>
          <p:cNvSpPr>
            <a:spLocks noGrp="1"/>
          </p:cNvSpPr>
          <p:nvPr>
            <p:ph idx="1"/>
          </p:nvPr>
        </p:nvSpPr>
        <p:spPr/>
        <p:txBody>
          <a:bodyPr vert="horz" lIns="91440" tIns="45720" rIns="91440" bIns="45720" rtlCol="0" anchor="t">
            <a:normAutofit/>
          </a:bodyPr>
          <a:lstStyle/>
          <a:p>
            <a:r>
              <a:rPr lang="en-US">
                <a:cs typeface="Proxima Nova"/>
              </a:rPr>
              <a:t>Generating hands-on activities based on content standards and/or student objectives</a:t>
            </a:r>
          </a:p>
          <a:p>
            <a:r>
              <a:rPr lang="en-US">
                <a:cs typeface="Proxima Nova"/>
              </a:rPr>
              <a:t>Creating an outline for a paper</a:t>
            </a:r>
          </a:p>
          <a:p>
            <a:r>
              <a:rPr lang="en-US">
                <a:cs typeface="Proxima Nova"/>
              </a:rPr>
              <a:t>Differentiating lesson plans for a specific disability</a:t>
            </a:r>
          </a:p>
          <a:p>
            <a:r>
              <a:rPr lang="en-US">
                <a:cs typeface="Proxima Nova"/>
              </a:rPr>
              <a:t>Personalized Tutor</a:t>
            </a:r>
          </a:p>
          <a:p>
            <a:pPr lvl="1"/>
            <a:r>
              <a:rPr lang="en-US">
                <a:ea typeface="+mn-lt"/>
                <a:cs typeface="+mn-lt"/>
              </a:rPr>
              <a:t>can answer questions/give feedback</a:t>
            </a:r>
            <a:endParaRPr lang="en-US">
              <a:cs typeface="Proxima Nova"/>
            </a:endParaRPr>
          </a:p>
        </p:txBody>
      </p:sp>
      <p:sp>
        <p:nvSpPr>
          <p:cNvPr id="3" name="Title 2">
            <a:extLst>
              <a:ext uri="{FF2B5EF4-FFF2-40B4-BE49-F238E27FC236}">
                <a16:creationId xmlns:a16="http://schemas.microsoft.com/office/drawing/2014/main" id="{EEDFD31C-EC64-FB87-6132-840E3F7DB228}"/>
              </a:ext>
            </a:extLst>
          </p:cNvPr>
          <p:cNvSpPr>
            <a:spLocks noGrp="1"/>
          </p:cNvSpPr>
          <p:nvPr>
            <p:ph type="title"/>
          </p:nvPr>
        </p:nvSpPr>
        <p:spPr/>
        <p:txBody>
          <a:bodyPr/>
          <a:lstStyle/>
          <a:p>
            <a:r>
              <a:rPr lang="en-US"/>
              <a:t>Student Use</a:t>
            </a:r>
          </a:p>
        </p:txBody>
      </p:sp>
      <p:sp>
        <p:nvSpPr>
          <p:cNvPr id="4" name="Date Placeholder 3">
            <a:extLst>
              <a:ext uri="{FF2B5EF4-FFF2-40B4-BE49-F238E27FC236}">
                <a16:creationId xmlns:a16="http://schemas.microsoft.com/office/drawing/2014/main" id="{69352EA1-6EE9-01B3-903F-EB3ED5E97FAB}"/>
              </a:ext>
            </a:extLst>
          </p:cNvPr>
          <p:cNvSpPr>
            <a:spLocks noGrp="1"/>
          </p:cNvSpPr>
          <p:nvPr>
            <p:ph type="dt" sz="half" idx="10"/>
          </p:nvPr>
        </p:nvSpPr>
        <p:spPr/>
        <p:txBody>
          <a:bodyPr/>
          <a:lstStyle/>
          <a:p>
            <a:r>
              <a:rPr lang="en-US"/>
              <a:t>October 12. 2023</a:t>
            </a:r>
          </a:p>
        </p:txBody>
      </p:sp>
      <p:sp>
        <p:nvSpPr>
          <p:cNvPr id="5" name="Footer Placeholder 4">
            <a:extLst>
              <a:ext uri="{FF2B5EF4-FFF2-40B4-BE49-F238E27FC236}">
                <a16:creationId xmlns:a16="http://schemas.microsoft.com/office/drawing/2014/main" id="{EDDF30FB-9115-9E08-90A2-9AB62C1751B6}"/>
              </a:ext>
            </a:extLst>
          </p:cNvPr>
          <p:cNvSpPr>
            <a:spLocks noGrp="1"/>
          </p:cNvSpPr>
          <p:nvPr>
            <p:ph type="ftr" sz="quarter" idx="11"/>
          </p:nvPr>
        </p:nvSpPr>
        <p:spPr/>
        <p:txBody>
          <a:bodyPr/>
          <a:lstStyle/>
          <a:p>
            <a:r>
              <a:rPr lang="en-US"/>
              <a:t>OHIO University Regional Campuses</a:t>
            </a:r>
          </a:p>
        </p:txBody>
      </p:sp>
    </p:spTree>
    <p:extLst>
      <p:ext uri="{BB962C8B-B14F-4D97-AF65-F5344CB8AC3E}">
        <p14:creationId xmlns:p14="http://schemas.microsoft.com/office/powerpoint/2010/main" val="4275643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white sheet with black text&#10;&#10;Description automatically generated">
            <a:extLst>
              <a:ext uri="{FF2B5EF4-FFF2-40B4-BE49-F238E27FC236}">
                <a16:creationId xmlns:a16="http://schemas.microsoft.com/office/drawing/2014/main" id="{083C6BD4-3595-A1DA-5116-55F73D421448}"/>
              </a:ext>
            </a:extLst>
          </p:cNvPr>
          <p:cNvPicPr>
            <a:picLocks noGrp="1" noChangeAspect="1"/>
          </p:cNvPicPr>
          <p:nvPr>
            <p:ph idx="1"/>
          </p:nvPr>
        </p:nvPicPr>
        <p:blipFill>
          <a:blip r:embed="rId2"/>
          <a:stretch>
            <a:fillRect/>
          </a:stretch>
        </p:blipFill>
        <p:spPr>
          <a:xfrm>
            <a:off x="1097969" y="2066364"/>
            <a:ext cx="4228728" cy="4114800"/>
          </a:xfrm>
        </p:spPr>
      </p:pic>
      <p:sp>
        <p:nvSpPr>
          <p:cNvPr id="3" name="Title 2">
            <a:extLst>
              <a:ext uri="{FF2B5EF4-FFF2-40B4-BE49-F238E27FC236}">
                <a16:creationId xmlns:a16="http://schemas.microsoft.com/office/drawing/2014/main" id="{CF7DE565-7AF2-2DD2-1CAC-D1D8C664FA9E}"/>
              </a:ext>
            </a:extLst>
          </p:cNvPr>
          <p:cNvSpPr>
            <a:spLocks noGrp="1"/>
          </p:cNvSpPr>
          <p:nvPr>
            <p:ph type="title"/>
          </p:nvPr>
        </p:nvSpPr>
        <p:spPr/>
        <p:txBody>
          <a:bodyPr/>
          <a:lstStyle/>
          <a:p>
            <a:r>
              <a:rPr lang="en-US"/>
              <a:t>To help with writing lesson plans and creating assessments</a:t>
            </a:r>
          </a:p>
        </p:txBody>
      </p:sp>
      <p:sp>
        <p:nvSpPr>
          <p:cNvPr id="4" name="Date Placeholder 3">
            <a:extLst>
              <a:ext uri="{FF2B5EF4-FFF2-40B4-BE49-F238E27FC236}">
                <a16:creationId xmlns:a16="http://schemas.microsoft.com/office/drawing/2014/main" id="{900439DA-F32D-B523-0C54-B3E4CF3F9499}"/>
              </a:ext>
            </a:extLst>
          </p:cNvPr>
          <p:cNvSpPr>
            <a:spLocks noGrp="1"/>
          </p:cNvSpPr>
          <p:nvPr>
            <p:ph type="dt" sz="half" idx="10"/>
          </p:nvPr>
        </p:nvSpPr>
        <p:spPr/>
        <p:txBody>
          <a:bodyPr/>
          <a:lstStyle/>
          <a:p>
            <a:r>
              <a:rPr lang="en-US"/>
              <a:t>October 12. 2023</a:t>
            </a:r>
          </a:p>
        </p:txBody>
      </p:sp>
      <p:sp>
        <p:nvSpPr>
          <p:cNvPr id="5" name="Footer Placeholder 4">
            <a:extLst>
              <a:ext uri="{FF2B5EF4-FFF2-40B4-BE49-F238E27FC236}">
                <a16:creationId xmlns:a16="http://schemas.microsoft.com/office/drawing/2014/main" id="{11116A72-77A2-9977-C949-74A2FC4E1931}"/>
              </a:ext>
            </a:extLst>
          </p:cNvPr>
          <p:cNvSpPr>
            <a:spLocks noGrp="1"/>
          </p:cNvSpPr>
          <p:nvPr>
            <p:ph type="ftr" sz="quarter" idx="11"/>
          </p:nvPr>
        </p:nvSpPr>
        <p:spPr/>
        <p:txBody>
          <a:bodyPr/>
          <a:lstStyle/>
          <a:p>
            <a:r>
              <a:rPr lang="en-US"/>
              <a:t>OHIO University Regional Campuses</a:t>
            </a:r>
          </a:p>
        </p:txBody>
      </p:sp>
      <p:pic>
        <p:nvPicPr>
          <p:cNvPr id="7" name="Picture 6" descr="A screenshot of a computer&#10;&#10;Description automatically generated">
            <a:extLst>
              <a:ext uri="{FF2B5EF4-FFF2-40B4-BE49-F238E27FC236}">
                <a16:creationId xmlns:a16="http://schemas.microsoft.com/office/drawing/2014/main" id="{01233224-D958-642F-8E9A-A76DED463AED}"/>
              </a:ext>
            </a:extLst>
          </p:cNvPr>
          <p:cNvPicPr>
            <a:picLocks noChangeAspect="1"/>
          </p:cNvPicPr>
          <p:nvPr/>
        </p:nvPicPr>
        <p:blipFill>
          <a:blip r:embed="rId3"/>
          <a:stretch>
            <a:fillRect/>
          </a:stretch>
        </p:blipFill>
        <p:spPr>
          <a:xfrm>
            <a:off x="6686011" y="2066855"/>
            <a:ext cx="4215161" cy="4114800"/>
          </a:xfrm>
          <a:prstGeom prst="rect">
            <a:avLst/>
          </a:prstGeom>
        </p:spPr>
      </p:pic>
      <p:sp>
        <p:nvSpPr>
          <p:cNvPr id="8" name="TextBox 7">
            <a:extLst>
              <a:ext uri="{FF2B5EF4-FFF2-40B4-BE49-F238E27FC236}">
                <a16:creationId xmlns:a16="http://schemas.microsoft.com/office/drawing/2014/main" id="{51BA6D08-B611-811E-1012-CAC95D2AF5DB}"/>
              </a:ext>
            </a:extLst>
          </p:cNvPr>
          <p:cNvSpPr txBox="1"/>
          <p:nvPr/>
        </p:nvSpPr>
        <p:spPr>
          <a:xfrm>
            <a:off x="519123" y="2106160"/>
            <a:ext cx="35597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FF0000"/>
                </a:solidFill>
                <a:cs typeface="Proxima Nova"/>
              </a:rPr>
              <a:t>BEFORE</a:t>
            </a:r>
            <a:endParaRPr lang="en-US"/>
          </a:p>
        </p:txBody>
      </p:sp>
      <p:sp>
        <p:nvSpPr>
          <p:cNvPr id="11" name="TextBox 10">
            <a:extLst>
              <a:ext uri="{FF2B5EF4-FFF2-40B4-BE49-F238E27FC236}">
                <a16:creationId xmlns:a16="http://schemas.microsoft.com/office/drawing/2014/main" id="{19DA821E-C36B-8B2B-5735-F129B3C184A4}"/>
              </a:ext>
            </a:extLst>
          </p:cNvPr>
          <p:cNvSpPr txBox="1"/>
          <p:nvPr/>
        </p:nvSpPr>
        <p:spPr>
          <a:xfrm>
            <a:off x="6209094" y="2106160"/>
            <a:ext cx="35597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FF0000"/>
                </a:solidFill>
                <a:cs typeface="Proxima Nova"/>
              </a:rPr>
              <a:t>AFTER</a:t>
            </a:r>
            <a:endParaRPr lang="en-US"/>
          </a:p>
        </p:txBody>
      </p:sp>
    </p:spTree>
    <p:extLst>
      <p:ext uri="{BB962C8B-B14F-4D97-AF65-F5344CB8AC3E}">
        <p14:creationId xmlns:p14="http://schemas.microsoft.com/office/powerpoint/2010/main" val="1087278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7DE565-7AF2-2DD2-1CAC-D1D8C664FA9E}"/>
              </a:ext>
            </a:extLst>
          </p:cNvPr>
          <p:cNvSpPr>
            <a:spLocks noGrp="1"/>
          </p:cNvSpPr>
          <p:nvPr>
            <p:ph type="title"/>
          </p:nvPr>
        </p:nvSpPr>
        <p:spPr/>
        <p:txBody>
          <a:bodyPr/>
          <a:lstStyle/>
          <a:p>
            <a:r>
              <a:rPr lang="en-US">
                <a:ea typeface="P22 Mackinac Pro Book"/>
              </a:rPr>
              <a:t>Candidate reflections on AI use in lesson planning after first attempt</a:t>
            </a:r>
            <a:endParaRPr lang="en-US"/>
          </a:p>
        </p:txBody>
      </p:sp>
      <p:sp>
        <p:nvSpPr>
          <p:cNvPr id="4" name="Date Placeholder 3">
            <a:extLst>
              <a:ext uri="{FF2B5EF4-FFF2-40B4-BE49-F238E27FC236}">
                <a16:creationId xmlns:a16="http://schemas.microsoft.com/office/drawing/2014/main" id="{900439DA-F32D-B523-0C54-B3E4CF3F9499}"/>
              </a:ext>
            </a:extLst>
          </p:cNvPr>
          <p:cNvSpPr>
            <a:spLocks noGrp="1"/>
          </p:cNvSpPr>
          <p:nvPr>
            <p:ph type="dt" sz="half" idx="10"/>
          </p:nvPr>
        </p:nvSpPr>
        <p:spPr/>
        <p:txBody>
          <a:bodyPr/>
          <a:lstStyle/>
          <a:p>
            <a:r>
              <a:rPr lang="en-US"/>
              <a:t>October 12. 2023</a:t>
            </a:r>
          </a:p>
        </p:txBody>
      </p:sp>
      <p:sp>
        <p:nvSpPr>
          <p:cNvPr id="5" name="Footer Placeholder 4">
            <a:extLst>
              <a:ext uri="{FF2B5EF4-FFF2-40B4-BE49-F238E27FC236}">
                <a16:creationId xmlns:a16="http://schemas.microsoft.com/office/drawing/2014/main" id="{11116A72-77A2-9977-C949-74A2FC4E1931}"/>
              </a:ext>
            </a:extLst>
          </p:cNvPr>
          <p:cNvSpPr>
            <a:spLocks noGrp="1"/>
          </p:cNvSpPr>
          <p:nvPr>
            <p:ph type="ftr" sz="quarter" idx="11"/>
          </p:nvPr>
        </p:nvSpPr>
        <p:spPr/>
        <p:txBody>
          <a:bodyPr/>
          <a:lstStyle/>
          <a:p>
            <a:r>
              <a:rPr lang="en-US"/>
              <a:t>OHIO University Regional Campuses</a:t>
            </a:r>
          </a:p>
        </p:txBody>
      </p:sp>
      <p:sp>
        <p:nvSpPr>
          <p:cNvPr id="10" name="TextBox 9">
            <a:extLst>
              <a:ext uri="{FF2B5EF4-FFF2-40B4-BE49-F238E27FC236}">
                <a16:creationId xmlns:a16="http://schemas.microsoft.com/office/drawing/2014/main" id="{88114356-BE1A-F1F7-C535-B7DE0ECE17CD}"/>
              </a:ext>
            </a:extLst>
          </p:cNvPr>
          <p:cNvSpPr txBox="1"/>
          <p:nvPr/>
        </p:nvSpPr>
        <p:spPr>
          <a:xfrm>
            <a:off x="510100" y="2328641"/>
            <a:ext cx="5135904" cy="369331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Proxima Nova"/>
              </a:rPr>
              <a:t>Positives</a:t>
            </a:r>
          </a:p>
          <a:p>
            <a:r>
              <a:rPr lang="en-US">
                <a:cs typeface="Proxima Nova"/>
              </a:rPr>
              <a:t>Helped with challenging sections</a:t>
            </a:r>
          </a:p>
          <a:p>
            <a:r>
              <a:rPr lang="en-US">
                <a:cs typeface="Proxima Nova"/>
              </a:rPr>
              <a:t>Helped think about DAP</a:t>
            </a:r>
          </a:p>
          <a:p>
            <a:r>
              <a:rPr lang="en-US">
                <a:cs typeface="Proxima Nova"/>
              </a:rPr>
              <a:t>Helped make it sound academic</a:t>
            </a:r>
          </a:p>
          <a:p>
            <a:r>
              <a:rPr lang="en-US">
                <a:cs typeface="Proxima Nova"/>
              </a:rPr>
              <a:t>Helped getting un-stuck</a:t>
            </a:r>
          </a:p>
          <a:p>
            <a:r>
              <a:rPr lang="en-US">
                <a:cs typeface="Proxima Nova"/>
              </a:rPr>
              <a:t>Improved language/ vocabulary</a:t>
            </a:r>
          </a:p>
          <a:p>
            <a:r>
              <a:rPr lang="en-US">
                <a:cs typeface="Proxima Nova"/>
              </a:rPr>
              <a:t>Made lesson more formal</a:t>
            </a:r>
          </a:p>
          <a:p>
            <a:r>
              <a:rPr lang="en-US">
                <a:cs typeface="Proxima Nova"/>
              </a:rPr>
              <a:t>Saves time</a:t>
            </a:r>
          </a:p>
          <a:p>
            <a:r>
              <a:rPr lang="en-US">
                <a:cs typeface="Proxima Nova"/>
              </a:rPr>
              <a:t>Helped see what they missed</a:t>
            </a:r>
          </a:p>
          <a:p>
            <a:r>
              <a:rPr lang="en-US">
                <a:cs typeface="Proxima Nova"/>
              </a:rPr>
              <a:t>Another perspective</a:t>
            </a:r>
          </a:p>
          <a:p>
            <a:r>
              <a:rPr lang="en-US">
                <a:cs typeface="Proxima Nova"/>
              </a:rPr>
              <a:t>Fast feedback</a:t>
            </a:r>
          </a:p>
          <a:p>
            <a:r>
              <a:rPr lang="en-US">
                <a:cs typeface="Proxima Nova"/>
              </a:rPr>
              <a:t>Can improve accessibility</a:t>
            </a:r>
          </a:p>
          <a:p>
            <a:endParaRPr lang="en-US">
              <a:cs typeface="Proxima Nova"/>
            </a:endParaRPr>
          </a:p>
        </p:txBody>
      </p:sp>
      <p:sp>
        <p:nvSpPr>
          <p:cNvPr id="12" name="TextBox 11">
            <a:extLst>
              <a:ext uri="{FF2B5EF4-FFF2-40B4-BE49-F238E27FC236}">
                <a16:creationId xmlns:a16="http://schemas.microsoft.com/office/drawing/2014/main" id="{9EFC97BE-CAFC-EBA3-0562-5373901EB6F9}"/>
              </a:ext>
            </a:extLst>
          </p:cNvPr>
          <p:cNvSpPr txBox="1"/>
          <p:nvPr/>
        </p:nvSpPr>
        <p:spPr>
          <a:xfrm>
            <a:off x="5902715" y="2323312"/>
            <a:ext cx="5450296" cy="369331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Proxima Nova"/>
              </a:rPr>
              <a:t>Negatives</a:t>
            </a:r>
            <a:endParaRPr lang="en-US"/>
          </a:p>
          <a:p>
            <a:r>
              <a:rPr lang="en-US">
                <a:cs typeface="Proxima Nova"/>
              </a:rPr>
              <a:t>Free version isn't up to date on Early Learning Standards</a:t>
            </a:r>
          </a:p>
          <a:p>
            <a:r>
              <a:rPr lang="en-US">
                <a:cs typeface="Proxima Nova"/>
              </a:rPr>
              <a:t>Doesn't know the students in the class</a:t>
            </a:r>
          </a:p>
          <a:p>
            <a:r>
              <a:rPr lang="en-US">
                <a:cs typeface="Proxima Nova"/>
              </a:rPr>
              <a:t>Not your own ideas</a:t>
            </a:r>
          </a:p>
          <a:p>
            <a:r>
              <a:rPr lang="en-US">
                <a:cs typeface="Proxima Nova"/>
              </a:rPr>
              <a:t>Takes away creativity</a:t>
            </a:r>
          </a:p>
          <a:p>
            <a:r>
              <a:rPr lang="en-US">
                <a:cs typeface="Proxima Nova"/>
              </a:rPr>
              <a:t>Creates dependency on technology</a:t>
            </a:r>
          </a:p>
          <a:p>
            <a:r>
              <a:rPr lang="en-US">
                <a:cs typeface="Proxima Nova"/>
              </a:rPr>
              <a:t>Can be wrong</a:t>
            </a:r>
          </a:p>
          <a:p>
            <a:r>
              <a:rPr lang="en-US">
                <a:cs typeface="Proxima Nova"/>
              </a:rPr>
              <a:t>Gave suggestions for rationale</a:t>
            </a:r>
          </a:p>
          <a:p>
            <a:r>
              <a:rPr lang="en-US">
                <a:cs typeface="Proxima Nova"/>
              </a:rPr>
              <a:t>Goes off topic</a:t>
            </a:r>
          </a:p>
          <a:p>
            <a:r>
              <a:rPr lang="en-US">
                <a:cs typeface="Proxima Nova"/>
              </a:rPr>
              <a:t>Changes things I didn't want changed</a:t>
            </a:r>
          </a:p>
          <a:p>
            <a:r>
              <a:rPr lang="en-US">
                <a:cs typeface="Proxima Nova"/>
              </a:rPr>
              <a:t>Potential for abuse</a:t>
            </a:r>
          </a:p>
          <a:p>
            <a:r>
              <a:rPr lang="en-US">
                <a:cs typeface="Proxima Nova"/>
              </a:rPr>
              <a:t>People will get lazy</a:t>
            </a:r>
          </a:p>
        </p:txBody>
      </p:sp>
    </p:spTree>
    <p:extLst>
      <p:ext uri="{BB962C8B-B14F-4D97-AF65-F5344CB8AC3E}">
        <p14:creationId xmlns:p14="http://schemas.microsoft.com/office/powerpoint/2010/main" val="625132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0538D02-5A37-122A-2B8F-4F03CC710B31}"/>
              </a:ext>
            </a:extLst>
          </p:cNvPr>
          <p:cNvPicPr>
            <a:picLocks noGrp="1" noChangeAspect="1"/>
          </p:cNvPicPr>
          <p:nvPr>
            <p:ph idx="1"/>
          </p:nvPr>
        </p:nvPicPr>
        <p:blipFill>
          <a:blip r:embed="rId2"/>
          <a:stretch>
            <a:fillRect/>
          </a:stretch>
        </p:blipFill>
        <p:spPr>
          <a:xfrm>
            <a:off x="631384" y="68263"/>
            <a:ext cx="10929231" cy="6721475"/>
          </a:xfrm>
          <a:noFill/>
        </p:spPr>
      </p:pic>
      <p:sp>
        <p:nvSpPr>
          <p:cNvPr id="4" name="Date Placeholder 3" hidden="1">
            <a:extLst>
              <a:ext uri="{FF2B5EF4-FFF2-40B4-BE49-F238E27FC236}">
                <a16:creationId xmlns:a16="http://schemas.microsoft.com/office/drawing/2014/main" id="{984F02DD-C9B7-74B0-A44E-0161C32EDDEA}"/>
              </a:ext>
            </a:extLst>
          </p:cNvPr>
          <p:cNvSpPr>
            <a:spLocks noGrp="1"/>
          </p:cNvSpPr>
          <p:nvPr>
            <p:ph type="dt" sz="half" idx="10"/>
          </p:nvPr>
        </p:nvSpPr>
        <p:spPr/>
        <p:txBody>
          <a:bodyPr/>
          <a:lstStyle/>
          <a:p>
            <a:pPr>
              <a:spcAft>
                <a:spcPts val="600"/>
              </a:spcAft>
            </a:pPr>
            <a:r>
              <a:rPr lang="en-US"/>
              <a:t>October 12. 2023</a:t>
            </a:r>
          </a:p>
        </p:txBody>
      </p:sp>
      <p:sp>
        <p:nvSpPr>
          <p:cNvPr id="5" name="Footer Placeholder 4">
            <a:extLst>
              <a:ext uri="{FF2B5EF4-FFF2-40B4-BE49-F238E27FC236}">
                <a16:creationId xmlns:a16="http://schemas.microsoft.com/office/drawing/2014/main" id="{D313BB37-9664-0342-F053-DA4F6DA0D8AA}"/>
              </a:ext>
            </a:extLst>
          </p:cNvPr>
          <p:cNvSpPr>
            <a:spLocks noGrp="1"/>
          </p:cNvSpPr>
          <p:nvPr>
            <p:ph type="ftr" sz="quarter" idx="11"/>
          </p:nvPr>
        </p:nvSpPr>
        <p:spPr/>
        <p:txBody>
          <a:bodyPr/>
          <a:lstStyle/>
          <a:p>
            <a:pPr>
              <a:spcAft>
                <a:spcPts val="600"/>
              </a:spcAft>
            </a:pPr>
            <a:r>
              <a:rPr lang="en-US"/>
              <a:t>OHIO University Regional Campuses</a:t>
            </a:r>
          </a:p>
        </p:txBody>
      </p:sp>
    </p:spTree>
    <p:extLst>
      <p:ext uri="{BB962C8B-B14F-4D97-AF65-F5344CB8AC3E}">
        <p14:creationId xmlns:p14="http://schemas.microsoft.com/office/powerpoint/2010/main" val="2361302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115ED62-FEB7-4325-34CD-18A83FA66899}"/>
              </a:ext>
            </a:extLst>
          </p:cNvPr>
          <p:cNvSpPr>
            <a:spLocks noGrp="1"/>
          </p:cNvSpPr>
          <p:nvPr>
            <p:ph type="subTitle" idx="1"/>
          </p:nvPr>
        </p:nvSpPr>
        <p:spPr/>
        <p:txBody>
          <a:bodyPr>
            <a:normAutofit/>
          </a:bodyPr>
          <a:lstStyle/>
          <a:p>
            <a:pPr algn="ctr"/>
            <a:r>
              <a:rPr lang="en-US" sz="4000">
                <a:latin typeface="+mj-lt"/>
                <a:hlinkClick r:id="rId2"/>
              </a:rPr>
              <a:t>https://tinyurl.com/octeoAI23</a:t>
            </a:r>
            <a:r>
              <a:rPr lang="en-US" sz="4000">
                <a:latin typeface="+mj-lt"/>
              </a:rPr>
              <a:t> </a:t>
            </a:r>
          </a:p>
        </p:txBody>
      </p:sp>
      <p:sp>
        <p:nvSpPr>
          <p:cNvPr id="4" name="Date Placeholder 3">
            <a:extLst>
              <a:ext uri="{FF2B5EF4-FFF2-40B4-BE49-F238E27FC236}">
                <a16:creationId xmlns:a16="http://schemas.microsoft.com/office/drawing/2014/main" id="{4CD83838-7723-6201-9A10-3CB0BE91E309}"/>
              </a:ext>
            </a:extLst>
          </p:cNvPr>
          <p:cNvSpPr>
            <a:spLocks noGrp="1"/>
          </p:cNvSpPr>
          <p:nvPr>
            <p:ph type="dt" sz="half" idx="10"/>
          </p:nvPr>
        </p:nvSpPr>
        <p:spPr/>
        <p:txBody>
          <a:bodyPr/>
          <a:lstStyle/>
          <a:p>
            <a:r>
              <a:rPr lang="en-US"/>
              <a:t>October 12. 2023</a:t>
            </a:r>
          </a:p>
        </p:txBody>
      </p:sp>
      <p:sp>
        <p:nvSpPr>
          <p:cNvPr id="5" name="Footer Placeholder 4">
            <a:extLst>
              <a:ext uri="{FF2B5EF4-FFF2-40B4-BE49-F238E27FC236}">
                <a16:creationId xmlns:a16="http://schemas.microsoft.com/office/drawing/2014/main" id="{E7478110-766D-BC2D-CCF3-30196ADB64ED}"/>
              </a:ext>
            </a:extLst>
          </p:cNvPr>
          <p:cNvSpPr>
            <a:spLocks noGrp="1"/>
          </p:cNvSpPr>
          <p:nvPr>
            <p:ph type="ftr" sz="quarter" idx="11"/>
          </p:nvPr>
        </p:nvSpPr>
        <p:spPr/>
        <p:txBody>
          <a:bodyPr/>
          <a:lstStyle/>
          <a:p>
            <a:r>
              <a:rPr lang="en-US"/>
              <a:t>OHIO University Regional Campuses</a:t>
            </a:r>
          </a:p>
        </p:txBody>
      </p:sp>
      <p:pic>
        <p:nvPicPr>
          <p:cNvPr id="8" name="Picture 7">
            <a:extLst>
              <a:ext uri="{FF2B5EF4-FFF2-40B4-BE49-F238E27FC236}">
                <a16:creationId xmlns:a16="http://schemas.microsoft.com/office/drawing/2014/main" id="{88B63A47-2D1F-DB98-2CF5-B627F4705606}"/>
              </a:ext>
            </a:extLst>
          </p:cNvPr>
          <p:cNvPicPr>
            <a:picLocks noChangeAspect="1"/>
          </p:cNvPicPr>
          <p:nvPr/>
        </p:nvPicPr>
        <p:blipFill>
          <a:blip r:embed="rId3"/>
          <a:stretch>
            <a:fillRect/>
          </a:stretch>
        </p:blipFill>
        <p:spPr>
          <a:xfrm>
            <a:off x="3949850" y="467731"/>
            <a:ext cx="4130565" cy="4130565"/>
          </a:xfrm>
          <a:prstGeom prst="rect">
            <a:avLst/>
          </a:prstGeom>
        </p:spPr>
      </p:pic>
    </p:spTree>
    <p:extLst>
      <p:ext uri="{BB962C8B-B14F-4D97-AF65-F5344CB8AC3E}">
        <p14:creationId xmlns:p14="http://schemas.microsoft.com/office/powerpoint/2010/main" val="1718604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329E50-9585-C07D-3F66-26C8B0325010}"/>
              </a:ext>
            </a:extLst>
          </p:cNvPr>
          <p:cNvPicPr>
            <a:picLocks noChangeAspect="1"/>
          </p:cNvPicPr>
          <p:nvPr/>
        </p:nvPicPr>
        <p:blipFill>
          <a:blip r:embed="rId2"/>
          <a:stretch>
            <a:fillRect/>
          </a:stretch>
        </p:blipFill>
        <p:spPr>
          <a:xfrm>
            <a:off x="1345839" y="68263"/>
            <a:ext cx="9500321" cy="6721475"/>
          </a:xfrm>
          <a:prstGeom prst="rect">
            <a:avLst/>
          </a:prstGeom>
          <a:noFill/>
        </p:spPr>
      </p:pic>
      <p:sp>
        <p:nvSpPr>
          <p:cNvPr id="4" name="Date Placeholder 3" hidden="1">
            <a:extLst>
              <a:ext uri="{FF2B5EF4-FFF2-40B4-BE49-F238E27FC236}">
                <a16:creationId xmlns:a16="http://schemas.microsoft.com/office/drawing/2014/main" id="{79B5057B-1694-BE68-6D64-97FC1157399A}"/>
              </a:ext>
            </a:extLst>
          </p:cNvPr>
          <p:cNvSpPr>
            <a:spLocks noGrp="1"/>
          </p:cNvSpPr>
          <p:nvPr>
            <p:ph type="dt" sz="half" idx="10"/>
          </p:nvPr>
        </p:nvSpPr>
        <p:spPr/>
        <p:txBody>
          <a:bodyPr/>
          <a:lstStyle/>
          <a:p>
            <a:pPr>
              <a:spcAft>
                <a:spcPts val="600"/>
              </a:spcAft>
            </a:pPr>
            <a:r>
              <a:rPr lang="en-US"/>
              <a:t>October 12. 2023</a:t>
            </a:r>
          </a:p>
        </p:txBody>
      </p:sp>
      <p:sp>
        <p:nvSpPr>
          <p:cNvPr id="5" name="Footer Placeholder 4">
            <a:extLst>
              <a:ext uri="{FF2B5EF4-FFF2-40B4-BE49-F238E27FC236}">
                <a16:creationId xmlns:a16="http://schemas.microsoft.com/office/drawing/2014/main" id="{936F4FCE-1267-B6EB-9940-85FA17E2A06C}"/>
              </a:ext>
            </a:extLst>
          </p:cNvPr>
          <p:cNvSpPr>
            <a:spLocks noGrp="1"/>
          </p:cNvSpPr>
          <p:nvPr>
            <p:ph type="ftr" sz="quarter" idx="11"/>
          </p:nvPr>
        </p:nvSpPr>
        <p:spPr/>
        <p:txBody>
          <a:bodyPr/>
          <a:lstStyle/>
          <a:p>
            <a:pPr>
              <a:spcAft>
                <a:spcPts val="600"/>
              </a:spcAft>
            </a:pPr>
            <a:r>
              <a:rPr lang="en-US"/>
              <a:t>OHIO University Regional Campuses</a:t>
            </a:r>
          </a:p>
        </p:txBody>
      </p:sp>
    </p:spTree>
    <p:extLst>
      <p:ext uri="{BB962C8B-B14F-4D97-AF65-F5344CB8AC3E}">
        <p14:creationId xmlns:p14="http://schemas.microsoft.com/office/powerpoint/2010/main" val="3135433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392A6BA-A34B-7DC2-05F0-3A6E369ECF9F}"/>
              </a:ext>
            </a:extLst>
          </p:cNvPr>
          <p:cNvPicPr>
            <a:picLocks noGrp="1" noChangeAspect="1"/>
          </p:cNvPicPr>
          <p:nvPr>
            <p:ph idx="1"/>
          </p:nvPr>
        </p:nvPicPr>
        <p:blipFill>
          <a:blip r:embed="rId2"/>
          <a:stretch>
            <a:fillRect/>
          </a:stretch>
        </p:blipFill>
        <p:spPr>
          <a:xfrm>
            <a:off x="121353" y="68263"/>
            <a:ext cx="11949294" cy="6721475"/>
          </a:xfrm>
          <a:noFill/>
        </p:spPr>
      </p:pic>
      <p:sp>
        <p:nvSpPr>
          <p:cNvPr id="4" name="Date Placeholder 3" hidden="1">
            <a:extLst>
              <a:ext uri="{FF2B5EF4-FFF2-40B4-BE49-F238E27FC236}">
                <a16:creationId xmlns:a16="http://schemas.microsoft.com/office/drawing/2014/main" id="{33F0B728-845D-4FB9-7D37-D205CEC17C7C}"/>
              </a:ext>
            </a:extLst>
          </p:cNvPr>
          <p:cNvSpPr>
            <a:spLocks noGrp="1"/>
          </p:cNvSpPr>
          <p:nvPr>
            <p:ph type="dt" sz="half" idx="10"/>
          </p:nvPr>
        </p:nvSpPr>
        <p:spPr/>
        <p:txBody>
          <a:bodyPr/>
          <a:lstStyle/>
          <a:p>
            <a:pPr>
              <a:spcAft>
                <a:spcPts val="600"/>
              </a:spcAft>
            </a:pPr>
            <a:r>
              <a:rPr lang="en-US"/>
              <a:t>October 12. 2023</a:t>
            </a:r>
          </a:p>
        </p:txBody>
      </p:sp>
      <p:sp>
        <p:nvSpPr>
          <p:cNvPr id="5" name="Footer Placeholder 4">
            <a:extLst>
              <a:ext uri="{FF2B5EF4-FFF2-40B4-BE49-F238E27FC236}">
                <a16:creationId xmlns:a16="http://schemas.microsoft.com/office/drawing/2014/main" id="{43E10A93-76D8-C0C2-901B-BE6CEDE89BCE}"/>
              </a:ext>
            </a:extLst>
          </p:cNvPr>
          <p:cNvSpPr>
            <a:spLocks noGrp="1"/>
          </p:cNvSpPr>
          <p:nvPr>
            <p:ph type="ftr" sz="quarter" idx="11"/>
          </p:nvPr>
        </p:nvSpPr>
        <p:spPr/>
        <p:txBody>
          <a:bodyPr/>
          <a:lstStyle/>
          <a:p>
            <a:pPr>
              <a:spcAft>
                <a:spcPts val="600"/>
              </a:spcAft>
            </a:pPr>
            <a:r>
              <a:rPr lang="en-US"/>
              <a:t>OHIO University Regional Campuses</a:t>
            </a:r>
          </a:p>
        </p:txBody>
      </p:sp>
    </p:spTree>
    <p:extLst>
      <p:ext uri="{BB962C8B-B14F-4D97-AF65-F5344CB8AC3E}">
        <p14:creationId xmlns:p14="http://schemas.microsoft.com/office/powerpoint/2010/main" val="3701086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FA68DB4-C917-B19C-C517-A79C386033D8}"/>
              </a:ext>
            </a:extLst>
          </p:cNvPr>
          <p:cNvPicPr>
            <a:picLocks noGrp="1" noChangeAspect="1"/>
          </p:cNvPicPr>
          <p:nvPr>
            <p:ph idx="1"/>
          </p:nvPr>
        </p:nvPicPr>
        <p:blipFill>
          <a:blip r:embed="rId2"/>
          <a:stretch>
            <a:fillRect/>
          </a:stretch>
        </p:blipFill>
        <p:spPr>
          <a:xfrm>
            <a:off x="120650" y="172436"/>
            <a:ext cx="11950700" cy="6513129"/>
          </a:xfrm>
          <a:noFill/>
        </p:spPr>
      </p:pic>
      <p:sp>
        <p:nvSpPr>
          <p:cNvPr id="4" name="Date Placeholder 3" hidden="1">
            <a:extLst>
              <a:ext uri="{FF2B5EF4-FFF2-40B4-BE49-F238E27FC236}">
                <a16:creationId xmlns:a16="http://schemas.microsoft.com/office/drawing/2014/main" id="{39F28E6D-9D5B-C555-0820-894822947CCD}"/>
              </a:ext>
            </a:extLst>
          </p:cNvPr>
          <p:cNvSpPr>
            <a:spLocks noGrp="1"/>
          </p:cNvSpPr>
          <p:nvPr>
            <p:ph type="dt" sz="half" idx="10"/>
          </p:nvPr>
        </p:nvSpPr>
        <p:spPr/>
        <p:txBody>
          <a:bodyPr/>
          <a:lstStyle/>
          <a:p>
            <a:pPr>
              <a:spcAft>
                <a:spcPts val="600"/>
              </a:spcAft>
            </a:pPr>
            <a:r>
              <a:rPr lang="en-US"/>
              <a:t>October 12. 2023</a:t>
            </a:r>
          </a:p>
        </p:txBody>
      </p:sp>
      <p:sp>
        <p:nvSpPr>
          <p:cNvPr id="5" name="Footer Placeholder 4">
            <a:extLst>
              <a:ext uri="{FF2B5EF4-FFF2-40B4-BE49-F238E27FC236}">
                <a16:creationId xmlns:a16="http://schemas.microsoft.com/office/drawing/2014/main" id="{5A5693C8-339F-6A36-0501-B42DAF136C65}"/>
              </a:ext>
            </a:extLst>
          </p:cNvPr>
          <p:cNvSpPr>
            <a:spLocks noGrp="1"/>
          </p:cNvSpPr>
          <p:nvPr>
            <p:ph type="ftr" sz="quarter" idx="11"/>
          </p:nvPr>
        </p:nvSpPr>
        <p:spPr/>
        <p:txBody>
          <a:bodyPr/>
          <a:lstStyle/>
          <a:p>
            <a:pPr>
              <a:spcAft>
                <a:spcPts val="600"/>
              </a:spcAft>
            </a:pPr>
            <a:r>
              <a:rPr lang="en-US"/>
              <a:t>OHIO University Regional Campuses</a:t>
            </a:r>
          </a:p>
        </p:txBody>
      </p:sp>
    </p:spTree>
    <p:extLst>
      <p:ext uri="{BB962C8B-B14F-4D97-AF65-F5344CB8AC3E}">
        <p14:creationId xmlns:p14="http://schemas.microsoft.com/office/powerpoint/2010/main" val="3656246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44D610-0B6F-331A-86CC-AE6CC08F80EE}"/>
              </a:ext>
            </a:extLst>
          </p:cNvPr>
          <p:cNvSpPr>
            <a:spLocks noGrp="1"/>
          </p:cNvSpPr>
          <p:nvPr>
            <p:ph idx="1"/>
          </p:nvPr>
        </p:nvSpPr>
        <p:spPr/>
        <p:txBody>
          <a:bodyPr vert="horz" lIns="91440" tIns="45720" rIns="91440" bIns="45720" rtlCol="0" anchor="t">
            <a:noAutofit/>
          </a:bodyPr>
          <a:lstStyle/>
          <a:p>
            <a:r>
              <a:rPr lang="en-US" sz="1800">
                <a:latin typeface="Times New Roman"/>
                <a:cs typeface="Times New Roman"/>
              </a:rPr>
              <a:t>Give me a differentiation for a child with autism with a lesson on blending phonemes</a:t>
            </a:r>
            <a:endParaRPr lang="en-US" sz="1800">
              <a:cs typeface="Proxima Nova"/>
            </a:endParaRPr>
          </a:p>
          <a:p>
            <a:pPr marL="0" indent="0">
              <a:buNone/>
            </a:pPr>
            <a:r>
              <a:rPr lang="en-US" sz="1800">
                <a:solidFill>
                  <a:srgbClr val="FF0000"/>
                </a:solidFill>
                <a:latin typeface="Times New Roman"/>
                <a:cs typeface="Times New Roman"/>
              </a:rPr>
              <a:t>ChatGPT</a:t>
            </a:r>
            <a:endParaRPr lang="en-US" sz="1800">
              <a:solidFill>
                <a:srgbClr val="FF0000"/>
              </a:solidFill>
              <a:cs typeface="Proxima Nova"/>
            </a:endParaRPr>
          </a:p>
          <a:p>
            <a:r>
              <a:rPr lang="en-US" sz="1800">
                <a:latin typeface="Times New Roman"/>
                <a:cs typeface="Times New Roman"/>
              </a:rPr>
              <a:t>Teaching phoneme blending to a child with autism may require a structured and visual approach to accommodate their unique learning needs. Here's a lesson plan tailored for such a child:</a:t>
            </a:r>
            <a:endParaRPr lang="en-US" sz="1800">
              <a:cs typeface="Proxima Nova"/>
            </a:endParaRPr>
          </a:p>
          <a:p>
            <a:r>
              <a:rPr lang="en-US" sz="1800" b="1">
                <a:latin typeface="Times New Roman"/>
                <a:cs typeface="Times New Roman"/>
              </a:rPr>
              <a:t>Lesson: Phoneme Blending for Children with Autism</a:t>
            </a:r>
            <a:endParaRPr lang="en-US" sz="1800">
              <a:cs typeface="Proxima Nova"/>
            </a:endParaRPr>
          </a:p>
          <a:p>
            <a:r>
              <a:rPr lang="en-US" sz="1800" b="1">
                <a:latin typeface="Times New Roman"/>
                <a:cs typeface="Times New Roman"/>
              </a:rPr>
              <a:t>Objective:</a:t>
            </a:r>
            <a:r>
              <a:rPr lang="en-US" sz="1800">
                <a:latin typeface="Times New Roman"/>
                <a:cs typeface="Times New Roman"/>
              </a:rPr>
              <a:t> To teach a child with autism how to blend phonemes to form words.</a:t>
            </a:r>
            <a:endParaRPr lang="en-US" sz="1800">
              <a:cs typeface="Proxima Nova"/>
            </a:endParaRPr>
          </a:p>
          <a:p>
            <a:r>
              <a:rPr lang="en-US" sz="1800" b="1">
                <a:latin typeface="Times New Roman"/>
                <a:cs typeface="Times New Roman"/>
              </a:rPr>
              <a:t>Materials:</a:t>
            </a:r>
            <a:endParaRPr lang="en-US" sz="1800">
              <a:cs typeface="Proxima Nova"/>
            </a:endParaRPr>
          </a:p>
          <a:p>
            <a:r>
              <a:rPr lang="en-US" sz="1800">
                <a:latin typeface="Times New Roman"/>
                <a:cs typeface="Times New Roman"/>
              </a:rPr>
              <a:t>Picture cards with simple CVC (Consonant-Vowel-Consonant) words (e.g., cat, dog, sun).</a:t>
            </a:r>
            <a:endParaRPr lang="en-US" sz="1800">
              <a:cs typeface="Proxima Nova"/>
            </a:endParaRPr>
          </a:p>
          <a:p>
            <a:r>
              <a:rPr lang="en-US" sz="1800">
                <a:latin typeface="Times New Roman"/>
                <a:cs typeface="Times New Roman"/>
              </a:rPr>
              <a:t>A visual schedule or visual support system.</a:t>
            </a:r>
            <a:endParaRPr lang="en-US" sz="1800">
              <a:cs typeface="Proxima Nova"/>
            </a:endParaRPr>
          </a:p>
          <a:p>
            <a:r>
              <a:rPr lang="en-US" sz="1800">
                <a:latin typeface="Times New Roman"/>
                <a:cs typeface="Times New Roman"/>
              </a:rPr>
              <a:t>Reinforcement tokens or preferred items (e.g., stickers, small toys, or snacks).</a:t>
            </a:r>
            <a:endParaRPr lang="en-US" sz="1800">
              <a:cs typeface="Proxima Nova"/>
            </a:endParaRPr>
          </a:p>
          <a:p>
            <a:r>
              <a:rPr lang="en-US" sz="1800">
                <a:latin typeface="Times New Roman"/>
                <a:cs typeface="Times New Roman"/>
              </a:rPr>
              <a:t>A quiet and distraction-free learning environment.</a:t>
            </a:r>
            <a:endParaRPr lang="en-US" sz="1800">
              <a:cs typeface="Proxima Nova"/>
            </a:endParaRPr>
          </a:p>
          <a:p>
            <a:endParaRPr lang="en-US" sz="3200">
              <a:cs typeface="Proxima Nova"/>
            </a:endParaRPr>
          </a:p>
        </p:txBody>
      </p:sp>
      <p:sp>
        <p:nvSpPr>
          <p:cNvPr id="3" name="Title 2">
            <a:extLst>
              <a:ext uri="{FF2B5EF4-FFF2-40B4-BE49-F238E27FC236}">
                <a16:creationId xmlns:a16="http://schemas.microsoft.com/office/drawing/2014/main" id="{5E7ED497-AE62-D8C4-8D90-FC09F12252B9}"/>
              </a:ext>
            </a:extLst>
          </p:cNvPr>
          <p:cNvSpPr>
            <a:spLocks noGrp="1"/>
          </p:cNvSpPr>
          <p:nvPr>
            <p:ph type="title"/>
          </p:nvPr>
        </p:nvSpPr>
        <p:spPr/>
        <p:txBody>
          <a:bodyPr/>
          <a:lstStyle/>
          <a:p>
            <a:r>
              <a:rPr lang="en-US">
                <a:ea typeface="P22 Mackinac Pro Book"/>
              </a:rPr>
              <a:t>Differentiating Lessons for Specific Disabilities</a:t>
            </a:r>
            <a:endParaRPr lang="en-US"/>
          </a:p>
        </p:txBody>
      </p:sp>
      <p:sp>
        <p:nvSpPr>
          <p:cNvPr id="4" name="Date Placeholder 3">
            <a:extLst>
              <a:ext uri="{FF2B5EF4-FFF2-40B4-BE49-F238E27FC236}">
                <a16:creationId xmlns:a16="http://schemas.microsoft.com/office/drawing/2014/main" id="{81C640AF-E7A9-F060-9301-C3EAB9829E96}"/>
              </a:ext>
            </a:extLst>
          </p:cNvPr>
          <p:cNvSpPr>
            <a:spLocks noGrp="1"/>
          </p:cNvSpPr>
          <p:nvPr>
            <p:ph type="dt" sz="half" idx="10"/>
          </p:nvPr>
        </p:nvSpPr>
        <p:spPr/>
        <p:txBody>
          <a:bodyPr/>
          <a:lstStyle/>
          <a:p>
            <a:r>
              <a:rPr lang="en-US"/>
              <a:t>October 12. 2023</a:t>
            </a:r>
          </a:p>
        </p:txBody>
      </p:sp>
      <p:sp>
        <p:nvSpPr>
          <p:cNvPr id="5" name="Footer Placeholder 4">
            <a:extLst>
              <a:ext uri="{FF2B5EF4-FFF2-40B4-BE49-F238E27FC236}">
                <a16:creationId xmlns:a16="http://schemas.microsoft.com/office/drawing/2014/main" id="{DF4AF4EC-FB30-4698-DDFB-73771610A733}"/>
              </a:ext>
            </a:extLst>
          </p:cNvPr>
          <p:cNvSpPr>
            <a:spLocks noGrp="1"/>
          </p:cNvSpPr>
          <p:nvPr>
            <p:ph type="ftr" sz="quarter" idx="11"/>
          </p:nvPr>
        </p:nvSpPr>
        <p:spPr/>
        <p:txBody>
          <a:bodyPr/>
          <a:lstStyle/>
          <a:p>
            <a:r>
              <a:rPr lang="en-US"/>
              <a:t>OHIO University Regional Campuses</a:t>
            </a:r>
          </a:p>
        </p:txBody>
      </p:sp>
    </p:spTree>
    <p:extLst>
      <p:ext uri="{BB962C8B-B14F-4D97-AF65-F5344CB8AC3E}">
        <p14:creationId xmlns:p14="http://schemas.microsoft.com/office/powerpoint/2010/main" val="3659633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9F10E1-D47D-5D28-4DF8-5E1C1C9BDC93}"/>
              </a:ext>
            </a:extLst>
          </p:cNvPr>
          <p:cNvSpPr>
            <a:spLocks noGrp="1"/>
          </p:cNvSpPr>
          <p:nvPr>
            <p:ph idx="1"/>
          </p:nvPr>
        </p:nvSpPr>
        <p:spPr/>
        <p:txBody>
          <a:bodyPr/>
          <a:lstStyle/>
          <a:p>
            <a:r>
              <a:rPr lang="en-US"/>
              <a:t>Exposing undergraduate preservice teachers to AI is not enough</a:t>
            </a:r>
          </a:p>
          <a:p>
            <a:r>
              <a:rPr lang="en-US"/>
              <a:t>Must evaluate the reliability and validity of the resources created by AI</a:t>
            </a:r>
          </a:p>
        </p:txBody>
      </p:sp>
      <p:sp>
        <p:nvSpPr>
          <p:cNvPr id="3" name="Title 2">
            <a:extLst>
              <a:ext uri="{FF2B5EF4-FFF2-40B4-BE49-F238E27FC236}">
                <a16:creationId xmlns:a16="http://schemas.microsoft.com/office/drawing/2014/main" id="{4564ECB4-E76D-FB64-3DCB-9CAEFB1AB34C}"/>
              </a:ext>
            </a:extLst>
          </p:cNvPr>
          <p:cNvSpPr>
            <a:spLocks noGrp="1"/>
          </p:cNvSpPr>
          <p:nvPr>
            <p:ph type="title"/>
          </p:nvPr>
        </p:nvSpPr>
        <p:spPr/>
        <p:txBody>
          <a:bodyPr/>
          <a:lstStyle/>
          <a:p>
            <a:r>
              <a:rPr lang="en-US"/>
              <a:t>Supporting Student Use</a:t>
            </a:r>
          </a:p>
        </p:txBody>
      </p:sp>
      <p:sp>
        <p:nvSpPr>
          <p:cNvPr id="4" name="Date Placeholder 3">
            <a:extLst>
              <a:ext uri="{FF2B5EF4-FFF2-40B4-BE49-F238E27FC236}">
                <a16:creationId xmlns:a16="http://schemas.microsoft.com/office/drawing/2014/main" id="{C1CAAA3B-2A60-1CBC-A9CD-20819FDFB905}"/>
              </a:ext>
            </a:extLst>
          </p:cNvPr>
          <p:cNvSpPr>
            <a:spLocks noGrp="1"/>
          </p:cNvSpPr>
          <p:nvPr>
            <p:ph type="dt" sz="half" idx="10"/>
          </p:nvPr>
        </p:nvSpPr>
        <p:spPr/>
        <p:txBody>
          <a:bodyPr/>
          <a:lstStyle/>
          <a:p>
            <a:r>
              <a:rPr lang="en-US"/>
              <a:t>October 12. 2023</a:t>
            </a:r>
          </a:p>
        </p:txBody>
      </p:sp>
      <p:sp>
        <p:nvSpPr>
          <p:cNvPr id="5" name="Footer Placeholder 4">
            <a:extLst>
              <a:ext uri="{FF2B5EF4-FFF2-40B4-BE49-F238E27FC236}">
                <a16:creationId xmlns:a16="http://schemas.microsoft.com/office/drawing/2014/main" id="{6FC65A82-34ED-3246-9633-DFB372A2F689}"/>
              </a:ext>
            </a:extLst>
          </p:cNvPr>
          <p:cNvSpPr>
            <a:spLocks noGrp="1"/>
          </p:cNvSpPr>
          <p:nvPr>
            <p:ph type="ftr" sz="quarter" idx="11"/>
          </p:nvPr>
        </p:nvSpPr>
        <p:spPr/>
        <p:txBody>
          <a:bodyPr/>
          <a:lstStyle/>
          <a:p>
            <a:r>
              <a:rPr lang="en-US"/>
              <a:t>OHIO University Regional Campuses</a:t>
            </a:r>
          </a:p>
        </p:txBody>
      </p:sp>
      <p:pic>
        <p:nvPicPr>
          <p:cNvPr id="6" name="Picture 5" descr="A close-up of a text&#10;&#10;Description automatically generated">
            <a:extLst>
              <a:ext uri="{FF2B5EF4-FFF2-40B4-BE49-F238E27FC236}">
                <a16:creationId xmlns:a16="http://schemas.microsoft.com/office/drawing/2014/main" id="{1CE007D5-E60A-A65F-14BD-589AAEBA36E7}"/>
              </a:ext>
            </a:extLst>
          </p:cNvPr>
          <p:cNvPicPr>
            <a:picLocks noChangeAspect="1"/>
          </p:cNvPicPr>
          <p:nvPr/>
        </p:nvPicPr>
        <p:blipFill>
          <a:blip r:embed="rId2"/>
          <a:stretch>
            <a:fillRect/>
          </a:stretch>
        </p:blipFill>
        <p:spPr>
          <a:xfrm>
            <a:off x="2328629" y="3323680"/>
            <a:ext cx="6096000" cy="2821687"/>
          </a:xfrm>
          <a:prstGeom prst="rect">
            <a:avLst/>
          </a:prstGeom>
        </p:spPr>
      </p:pic>
    </p:spTree>
    <p:extLst>
      <p:ext uri="{BB962C8B-B14F-4D97-AF65-F5344CB8AC3E}">
        <p14:creationId xmlns:p14="http://schemas.microsoft.com/office/powerpoint/2010/main" val="4008756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2E7A01-921B-2F7C-F0FF-96B1FD0CEA6A}"/>
              </a:ext>
            </a:extLst>
          </p:cNvPr>
          <p:cNvSpPr>
            <a:spLocks noGrp="1"/>
          </p:cNvSpPr>
          <p:nvPr>
            <p:ph idx="1"/>
          </p:nvPr>
        </p:nvSpPr>
        <p:spPr/>
        <p:txBody>
          <a:bodyPr/>
          <a:lstStyle/>
          <a:p>
            <a:r>
              <a:rPr lang="en-US"/>
              <a:t>AI Checkers are not effective</a:t>
            </a:r>
          </a:p>
          <a:p>
            <a:r>
              <a:rPr lang="en-US"/>
              <a:t>Changing to have them make connections to class lectures and personal experiences</a:t>
            </a:r>
          </a:p>
          <a:p>
            <a:r>
              <a:rPr lang="en-US"/>
              <a:t>Put your assignments into AI to see what the output looks like</a:t>
            </a:r>
          </a:p>
        </p:txBody>
      </p:sp>
      <p:sp>
        <p:nvSpPr>
          <p:cNvPr id="3" name="Title 2">
            <a:extLst>
              <a:ext uri="{FF2B5EF4-FFF2-40B4-BE49-F238E27FC236}">
                <a16:creationId xmlns:a16="http://schemas.microsoft.com/office/drawing/2014/main" id="{02A7C287-55ED-2607-C798-D4A90E2E1079}"/>
              </a:ext>
            </a:extLst>
          </p:cNvPr>
          <p:cNvSpPr>
            <a:spLocks noGrp="1"/>
          </p:cNvSpPr>
          <p:nvPr>
            <p:ph type="title"/>
          </p:nvPr>
        </p:nvSpPr>
        <p:spPr/>
        <p:txBody>
          <a:bodyPr/>
          <a:lstStyle/>
          <a:p>
            <a:r>
              <a:rPr lang="en-US"/>
              <a:t>Dealing with AI in our assignments</a:t>
            </a:r>
          </a:p>
        </p:txBody>
      </p:sp>
      <p:sp>
        <p:nvSpPr>
          <p:cNvPr id="4" name="Date Placeholder 3">
            <a:extLst>
              <a:ext uri="{FF2B5EF4-FFF2-40B4-BE49-F238E27FC236}">
                <a16:creationId xmlns:a16="http://schemas.microsoft.com/office/drawing/2014/main" id="{1348E569-0FA9-BE70-66CD-B21D1E2391F2}"/>
              </a:ext>
            </a:extLst>
          </p:cNvPr>
          <p:cNvSpPr>
            <a:spLocks noGrp="1"/>
          </p:cNvSpPr>
          <p:nvPr>
            <p:ph type="dt" sz="half" idx="10"/>
          </p:nvPr>
        </p:nvSpPr>
        <p:spPr/>
        <p:txBody>
          <a:bodyPr/>
          <a:lstStyle/>
          <a:p>
            <a:r>
              <a:rPr lang="en-US"/>
              <a:t>October 12. 2023</a:t>
            </a:r>
          </a:p>
        </p:txBody>
      </p:sp>
      <p:sp>
        <p:nvSpPr>
          <p:cNvPr id="5" name="Footer Placeholder 4">
            <a:extLst>
              <a:ext uri="{FF2B5EF4-FFF2-40B4-BE49-F238E27FC236}">
                <a16:creationId xmlns:a16="http://schemas.microsoft.com/office/drawing/2014/main" id="{220B7C82-4C9E-95C6-4D9C-DB58FBBA474B}"/>
              </a:ext>
            </a:extLst>
          </p:cNvPr>
          <p:cNvSpPr>
            <a:spLocks noGrp="1"/>
          </p:cNvSpPr>
          <p:nvPr>
            <p:ph type="ftr" sz="quarter" idx="11"/>
          </p:nvPr>
        </p:nvSpPr>
        <p:spPr/>
        <p:txBody>
          <a:bodyPr/>
          <a:lstStyle/>
          <a:p>
            <a:r>
              <a:rPr lang="en-US"/>
              <a:t>OHIO University Regional Campuses</a:t>
            </a:r>
          </a:p>
        </p:txBody>
      </p:sp>
    </p:spTree>
    <p:extLst>
      <p:ext uri="{BB962C8B-B14F-4D97-AF65-F5344CB8AC3E}">
        <p14:creationId xmlns:p14="http://schemas.microsoft.com/office/powerpoint/2010/main" val="4223064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white text&#10;&#10;Description automatically generated">
            <a:extLst>
              <a:ext uri="{FF2B5EF4-FFF2-40B4-BE49-F238E27FC236}">
                <a16:creationId xmlns:a16="http://schemas.microsoft.com/office/drawing/2014/main" id="{8DEDCB97-E359-CA41-B1A9-9D5EB92D668F}"/>
              </a:ext>
            </a:extLst>
          </p:cNvPr>
          <p:cNvPicPr>
            <a:picLocks noGrp="1" noChangeAspect="1"/>
          </p:cNvPicPr>
          <p:nvPr>
            <p:ph idx="1"/>
          </p:nvPr>
        </p:nvPicPr>
        <p:blipFill>
          <a:blip r:embed="rId2"/>
          <a:stretch>
            <a:fillRect/>
          </a:stretch>
        </p:blipFill>
        <p:spPr>
          <a:xfrm>
            <a:off x="2027113" y="2030067"/>
            <a:ext cx="8014905" cy="4295639"/>
          </a:xfrm>
        </p:spPr>
      </p:pic>
      <p:sp>
        <p:nvSpPr>
          <p:cNvPr id="3" name="Title 2">
            <a:extLst>
              <a:ext uri="{FF2B5EF4-FFF2-40B4-BE49-F238E27FC236}">
                <a16:creationId xmlns:a16="http://schemas.microsoft.com/office/drawing/2014/main" id="{042996CB-EF2F-CEC0-6BE1-1B9EABDEFD03}"/>
              </a:ext>
            </a:extLst>
          </p:cNvPr>
          <p:cNvSpPr>
            <a:spLocks noGrp="1"/>
          </p:cNvSpPr>
          <p:nvPr>
            <p:ph type="title"/>
          </p:nvPr>
        </p:nvSpPr>
        <p:spPr/>
        <p:txBody>
          <a:bodyPr/>
          <a:lstStyle/>
          <a:p>
            <a:r>
              <a:rPr lang="en-US">
                <a:ea typeface="P22 Mackinac Pro Book"/>
              </a:rPr>
              <a:t>Sample of candidate using AI inappropriately</a:t>
            </a:r>
            <a:endParaRPr lang="en-US"/>
          </a:p>
        </p:txBody>
      </p:sp>
      <p:sp>
        <p:nvSpPr>
          <p:cNvPr id="4" name="Date Placeholder 3">
            <a:extLst>
              <a:ext uri="{FF2B5EF4-FFF2-40B4-BE49-F238E27FC236}">
                <a16:creationId xmlns:a16="http://schemas.microsoft.com/office/drawing/2014/main" id="{4119D5E5-7B44-1F68-555C-BEEADD19DA4C}"/>
              </a:ext>
            </a:extLst>
          </p:cNvPr>
          <p:cNvSpPr>
            <a:spLocks noGrp="1"/>
          </p:cNvSpPr>
          <p:nvPr>
            <p:ph type="dt" sz="half" idx="10"/>
          </p:nvPr>
        </p:nvSpPr>
        <p:spPr/>
        <p:txBody>
          <a:bodyPr/>
          <a:lstStyle/>
          <a:p>
            <a:r>
              <a:rPr lang="en-US"/>
              <a:t>October 12. 2023</a:t>
            </a:r>
          </a:p>
        </p:txBody>
      </p:sp>
      <p:sp>
        <p:nvSpPr>
          <p:cNvPr id="5" name="Footer Placeholder 4">
            <a:extLst>
              <a:ext uri="{FF2B5EF4-FFF2-40B4-BE49-F238E27FC236}">
                <a16:creationId xmlns:a16="http://schemas.microsoft.com/office/drawing/2014/main" id="{4C7B89EC-A51E-5510-9CBC-F428315C1719}"/>
              </a:ext>
            </a:extLst>
          </p:cNvPr>
          <p:cNvSpPr>
            <a:spLocks noGrp="1"/>
          </p:cNvSpPr>
          <p:nvPr>
            <p:ph type="ftr" sz="quarter" idx="11"/>
          </p:nvPr>
        </p:nvSpPr>
        <p:spPr/>
        <p:txBody>
          <a:bodyPr/>
          <a:lstStyle/>
          <a:p>
            <a:r>
              <a:rPr lang="en-US"/>
              <a:t>OHIO University Regional Campuses</a:t>
            </a:r>
          </a:p>
        </p:txBody>
      </p:sp>
    </p:spTree>
    <p:extLst>
      <p:ext uri="{BB962C8B-B14F-4D97-AF65-F5344CB8AC3E}">
        <p14:creationId xmlns:p14="http://schemas.microsoft.com/office/powerpoint/2010/main" val="699156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D861C-E0E8-89D6-7679-B9801900548B}"/>
              </a:ext>
            </a:extLst>
          </p:cNvPr>
          <p:cNvSpPr>
            <a:spLocks noGrp="1"/>
          </p:cNvSpPr>
          <p:nvPr>
            <p:ph type="title"/>
          </p:nvPr>
        </p:nvSpPr>
        <p:spPr>
          <a:xfrm>
            <a:off x="6803409" y="762001"/>
            <a:ext cx="4156512" cy="1708244"/>
          </a:xfrm>
        </p:spPr>
        <p:txBody>
          <a:bodyPr anchor="ctr">
            <a:normAutofit/>
          </a:bodyPr>
          <a:lstStyle/>
          <a:p>
            <a:r>
              <a:rPr lang="en-US" sz="4000"/>
              <a:t>AI Policy</a:t>
            </a:r>
          </a:p>
        </p:txBody>
      </p:sp>
      <p:pic>
        <p:nvPicPr>
          <p:cNvPr id="3074" name="Picture 2" descr="Types of Artificial Intelligence Strong Vs Weak Reactive Limited Memory">
            <a:extLst>
              <a:ext uri="{FF2B5EF4-FFF2-40B4-BE49-F238E27FC236}">
                <a16:creationId xmlns:a16="http://schemas.microsoft.com/office/drawing/2014/main" id="{9A4D3C49-1A51-045D-48DE-B6EB7D37AF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0666" b="-2"/>
          <a:stretch/>
        </p:blipFill>
        <p:spPr bwMode="auto">
          <a:xfrm>
            <a:off x="-1" y="-2"/>
            <a:ext cx="6096001" cy="685800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29C11D1-D0A5-E1DA-B363-4000015A371C}"/>
              </a:ext>
            </a:extLst>
          </p:cNvPr>
          <p:cNvSpPr>
            <a:spLocks noGrp="1"/>
          </p:cNvSpPr>
          <p:nvPr>
            <p:ph idx="1"/>
          </p:nvPr>
        </p:nvSpPr>
        <p:spPr>
          <a:xfrm>
            <a:off x="6803409" y="2470245"/>
            <a:ext cx="4156512" cy="3769835"/>
          </a:xfrm>
        </p:spPr>
        <p:txBody>
          <a:bodyPr anchor="ctr">
            <a:normAutofit/>
          </a:bodyPr>
          <a:lstStyle/>
          <a:p>
            <a:r>
              <a:rPr lang="en-US" sz="2000"/>
              <a:t>Can be used for </a:t>
            </a:r>
            <a:r>
              <a:rPr lang="en-US" sz="2000" b="1" i="1"/>
              <a:t>brainstorming</a:t>
            </a:r>
            <a:r>
              <a:rPr lang="en-US" sz="2000"/>
              <a:t> or to help you </a:t>
            </a:r>
            <a:r>
              <a:rPr lang="en-US" sz="2000" b="1" i="1"/>
              <a:t>revise </a:t>
            </a:r>
            <a:r>
              <a:rPr lang="en-US" sz="2000"/>
              <a:t>existing work that you have written.</a:t>
            </a:r>
          </a:p>
          <a:p>
            <a:pPr marL="457200" indent="-457200">
              <a:buFont typeface="+mj-lt"/>
              <a:buAutoNum type="arabicPeriod"/>
            </a:pPr>
            <a:r>
              <a:rPr lang="en-US" sz="2000"/>
              <a:t>If you use AI, you must indicate what part of the assignment was written by AI and what was written by you.</a:t>
            </a:r>
          </a:p>
          <a:p>
            <a:pPr marL="457200" indent="-457200">
              <a:buFont typeface="+mj-lt"/>
              <a:buAutoNum type="arabicPeriod"/>
            </a:pPr>
            <a:r>
              <a:rPr lang="en-US" sz="2000"/>
              <a:t>No more than 25% of the assignment should be created with AI. </a:t>
            </a:r>
          </a:p>
        </p:txBody>
      </p:sp>
    </p:spTree>
    <p:extLst>
      <p:ext uri="{BB962C8B-B14F-4D97-AF65-F5344CB8AC3E}">
        <p14:creationId xmlns:p14="http://schemas.microsoft.com/office/powerpoint/2010/main" val="476550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6B411-F35C-F828-9E56-0C51384C0E94}"/>
              </a:ext>
            </a:extLst>
          </p:cNvPr>
          <p:cNvSpPr>
            <a:spLocks noGrp="1"/>
          </p:cNvSpPr>
          <p:nvPr>
            <p:ph type="title"/>
          </p:nvPr>
        </p:nvSpPr>
        <p:spPr/>
        <p:txBody>
          <a:bodyPr/>
          <a:lstStyle/>
          <a:p>
            <a:r>
              <a:rPr lang="en-US"/>
              <a:t>Sample AI quotation</a:t>
            </a:r>
          </a:p>
        </p:txBody>
      </p:sp>
      <p:sp>
        <p:nvSpPr>
          <p:cNvPr id="3" name="Content Placeholder 2">
            <a:extLst>
              <a:ext uri="{FF2B5EF4-FFF2-40B4-BE49-F238E27FC236}">
                <a16:creationId xmlns:a16="http://schemas.microsoft.com/office/drawing/2014/main" id="{B7BD5D62-3A40-8095-3D94-5198DED4AABB}"/>
              </a:ext>
            </a:extLst>
          </p:cNvPr>
          <p:cNvSpPr>
            <a:spLocks noGrp="1"/>
          </p:cNvSpPr>
          <p:nvPr>
            <p:ph idx="1"/>
          </p:nvPr>
        </p:nvSpPr>
        <p:spPr/>
        <p:txBody>
          <a:bodyPr/>
          <a:lstStyle/>
          <a:p>
            <a:pPr marL="0" marR="0" indent="0">
              <a:lnSpc>
                <a:spcPct val="107000"/>
              </a:lnSpc>
              <a:spcBef>
                <a:spcPts val="0"/>
              </a:spcBef>
              <a:spcAft>
                <a:spcPts val="800"/>
              </a:spcAft>
              <a:buNone/>
            </a:pPr>
            <a:r>
              <a:rPr lang="en-US" sz="1800" u="sng">
                <a:solidFill>
                  <a:srgbClr val="0563C1"/>
                </a:solidFill>
                <a:effectLst/>
                <a:latin typeface="Calibri" panose="020F0502020204030204" pitchFamily="34" charset="0"/>
                <a:ea typeface="Calibri" panose="020F0502020204030204" pitchFamily="34" charset="0"/>
              </a:rPr>
              <a:t>Anytime you choose to use AI to assist you in an assignment, you </a:t>
            </a:r>
            <a:r>
              <a:rPr lang="en-US" sz="1800" b="1" u="sng">
                <a:solidFill>
                  <a:srgbClr val="0563C1"/>
                </a:solidFill>
                <a:effectLst/>
                <a:latin typeface="Calibri" panose="020F0502020204030204" pitchFamily="34" charset="0"/>
                <a:ea typeface="Calibri" panose="020F0502020204030204" pitchFamily="34" charset="0"/>
              </a:rPr>
              <a:t>must</a:t>
            </a:r>
            <a:r>
              <a:rPr lang="en-US" sz="1800" u="sng">
                <a:solidFill>
                  <a:srgbClr val="0563C1"/>
                </a:solidFill>
                <a:effectLst/>
                <a:latin typeface="Calibri" panose="020F0502020204030204" pitchFamily="34" charset="0"/>
                <a:ea typeface="Calibri" panose="020F0502020204030204" pitchFamily="34" charset="0"/>
              </a:rPr>
              <a:t> include an AI statement.</a:t>
            </a:r>
            <a:r>
              <a:rPr lang="en-US" sz="1800">
                <a:effectLst/>
                <a:latin typeface="Calibri" panose="020F0502020204030204" pitchFamily="34" charset="0"/>
                <a:ea typeface="Calibri" panose="020F0502020204030204" pitchFamily="34" charset="0"/>
              </a:rPr>
              <a:t> This statement should be at the end of your document, identify the AI tool that was used, how the tool was used, and which parts of the assignment were generated by AI. </a:t>
            </a:r>
            <a:endParaRPr lang="en-US" sz="180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800" b="1">
                <a:effectLst/>
                <a:latin typeface="Calibri" panose="020F0502020204030204" pitchFamily="34" charset="0"/>
                <a:ea typeface="Calibri" panose="020F0502020204030204" pitchFamily="34" charset="0"/>
              </a:rPr>
              <a:t>Sample AI quotation:</a:t>
            </a:r>
            <a:endParaRPr lang="en-US" sz="1800">
              <a:effectLst/>
              <a:latin typeface="Times New Roman" panose="02020603050405020304" pitchFamily="18" charset="0"/>
              <a:ea typeface="Times New Roman" panose="02020603050405020304" pitchFamily="18" charset="0"/>
            </a:endParaRPr>
          </a:p>
          <a:p>
            <a:pPr marL="45720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rPr>
              <a:t>“The science of reading encompasses the multidisciplinary study of cognitive, linguistic, and neurological processes involved in comprehending written language,” (OpenAI, 2023).</a:t>
            </a:r>
            <a:endParaRPr lang="en-US" sz="1800">
              <a:effectLst/>
              <a:latin typeface="Times New Roman" panose="02020603050405020304" pitchFamily="18" charset="0"/>
              <a:ea typeface="Times New Roman" panose="02020603050405020304" pitchFamily="18" charset="0"/>
            </a:endParaRPr>
          </a:p>
          <a:p>
            <a:pPr marL="45720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rPr>
              <a:t>Citation: </a:t>
            </a:r>
            <a:endParaRPr lang="en-US" sz="1800">
              <a:effectLst/>
              <a:latin typeface="Times New Roman" panose="02020603050405020304" pitchFamily="18" charset="0"/>
              <a:ea typeface="Times New Roman" panose="02020603050405020304" pitchFamily="18" charset="0"/>
            </a:endParaRPr>
          </a:p>
          <a:p>
            <a:pPr marL="45720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rPr>
              <a:t>OpenAI. (2023). </a:t>
            </a:r>
            <a:r>
              <a:rPr lang="en-US" sz="1800" i="1">
                <a:effectLst/>
                <a:latin typeface="Calibri" panose="020F0502020204030204" pitchFamily="34" charset="0"/>
                <a:ea typeface="Calibri" panose="020F0502020204030204" pitchFamily="34" charset="0"/>
              </a:rPr>
              <a:t>ChatGPT </a:t>
            </a:r>
            <a:r>
              <a:rPr lang="en-US" sz="1800">
                <a:effectLst/>
                <a:latin typeface="Calibri" panose="020F0502020204030204" pitchFamily="34" charset="0"/>
                <a:ea typeface="Calibri" panose="020F0502020204030204" pitchFamily="34" charset="0"/>
              </a:rPr>
              <a:t>(Mar 14 version) [Large Language Model]. </a:t>
            </a:r>
            <a:r>
              <a:rPr lang="en-US" sz="1800" u="sng">
                <a:solidFill>
                  <a:srgbClr val="0563C1"/>
                </a:solidFill>
                <a:effectLst/>
                <a:latin typeface="Calibri" panose="020F0502020204030204" pitchFamily="34" charset="0"/>
                <a:ea typeface="Calibri" panose="020F0502020204030204" pitchFamily="34" charset="0"/>
                <a:hlinkClick r:id="rId2"/>
              </a:rPr>
              <a:t>https://chat.openai.com/</a:t>
            </a:r>
            <a:r>
              <a:rPr lang="en-US" sz="1800">
                <a:effectLst/>
                <a:latin typeface="Calibri" panose="020F0502020204030204" pitchFamily="34"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p>
            <a:endParaRPr lang="en-US"/>
          </a:p>
        </p:txBody>
      </p:sp>
    </p:spTree>
    <p:extLst>
      <p:ext uri="{BB962C8B-B14F-4D97-AF65-F5344CB8AC3E}">
        <p14:creationId xmlns:p14="http://schemas.microsoft.com/office/powerpoint/2010/main" val="1966710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CBCCA-E307-DA85-FF41-AA7CB610B2A3}"/>
              </a:ext>
            </a:extLst>
          </p:cNvPr>
          <p:cNvSpPr>
            <a:spLocks noGrp="1"/>
          </p:cNvSpPr>
          <p:nvPr>
            <p:ph type="title"/>
          </p:nvPr>
        </p:nvSpPr>
        <p:spPr/>
        <p:txBody>
          <a:bodyPr>
            <a:normAutofit/>
          </a:bodyPr>
          <a:lstStyle/>
          <a:p>
            <a:r>
              <a:rPr lang="en-US" sz="4000" b="1">
                <a:effectLst/>
                <a:latin typeface="Calibri" panose="020F0502020204030204" pitchFamily="34" charset="0"/>
                <a:ea typeface="Calibri" panose="020F0502020204030204" pitchFamily="34" charset="0"/>
              </a:rPr>
              <a:t>Sample AI Statement for an Assignment</a:t>
            </a:r>
            <a:endParaRPr lang="en-US" sz="4000"/>
          </a:p>
        </p:txBody>
      </p:sp>
      <p:sp>
        <p:nvSpPr>
          <p:cNvPr id="3" name="Content Placeholder 2">
            <a:extLst>
              <a:ext uri="{FF2B5EF4-FFF2-40B4-BE49-F238E27FC236}">
                <a16:creationId xmlns:a16="http://schemas.microsoft.com/office/drawing/2014/main" id="{561A446F-7046-5EB5-8679-C762BB8D41B6}"/>
              </a:ext>
            </a:extLst>
          </p:cNvPr>
          <p:cNvSpPr>
            <a:spLocks noGrp="1"/>
          </p:cNvSpPr>
          <p:nvPr>
            <p:ph idx="1"/>
          </p:nvPr>
        </p:nvSpPr>
        <p:spPr/>
        <p:txBody>
          <a:bodyPr/>
          <a:lstStyle/>
          <a:p>
            <a:r>
              <a:rPr lang="en-US" sz="4000">
                <a:effectLst/>
                <a:latin typeface="Calibri" panose="020F0502020204030204" pitchFamily="34" charset="0"/>
                <a:ea typeface="Calibri" panose="020F0502020204030204" pitchFamily="34" charset="0"/>
              </a:rPr>
              <a:t>I used Chat GPT to help me brainstorm ideas for my paper about the Science of Reading. Once I had written my initial draft, I input it into Chat GPT and asked it to give me feedback to help me with revisions. I incorporated those revisions into my final piece.</a:t>
            </a:r>
            <a:endParaRPr lang="en-US" sz="4000">
              <a:effectLst/>
              <a:latin typeface="Times New Roman" panose="02020603050405020304" pitchFamily="18" charset="0"/>
              <a:ea typeface="Times New Roman" panose="02020603050405020304" pitchFamily="18" charset="0"/>
            </a:endParaRPr>
          </a:p>
          <a:p>
            <a:endParaRPr lang="en-US"/>
          </a:p>
        </p:txBody>
      </p:sp>
    </p:spTree>
    <p:extLst>
      <p:ext uri="{BB962C8B-B14F-4D97-AF65-F5344CB8AC3E}">
        <p14:creationId xmlns:p14="http://schemas.microsoft.com/office/powerpoint/2010/main" val="303657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D921827E-6A58-7F4E-977F-3B688EE06167}"/>
              </a:ext>
            </a:extLst>
          </p:cNvPr>
          <p:cNvSpPr>
            <a:spLocks noGrp="1"/>
          </p:cNvSpPr>
          <p:nvPr>
            <p:ph idx="1"/>
          </p:nvPr>
        </p:nvSpPr>
        <p:spPr>
          <a:xfrm>
            <a:off x="1054358" y="2118049"/>
            <a:ext cx="10058399" cy="3894562"/>
          </a:xfrm>
        </p:spPr>
        <p:txBody>
          <a:bodyPr/>
          <a:lstStyle/>
          <a:p>
            <a:pPr marL="0" indent="0">
              <a:buNone/>
            </a:pPr>
            <a:r>
              <a:rPr lang="en-US"/>
              <a:t>By the end of this presentation, participants will be able to:</a:t>
            </a:r>
          </a:p>
          <a:p>
            <a:r>
              <a:rPr lang="en-US"/>
              <a:t>Explain at least two ways they could use AI to make their job as a professor easier. </a:t>
            </a:r>
          </a:p>
          <a:p>
            <a:r>
              <a:rPr lang="en-US"/>
              <a:t>Identify at least two ways they could have their preservice teachers use AI.</a:t>
            </a:r>
          </a:p>
          <a:p>
            <a:r>
              <a:rPr lang="en-US"/>
              <a:t>Describe some of the limitations and ethical concerns about AI use in education. </a:t>
            </a:r>
          </a:p>
        </p:txBody>
      </p:sp>
      <p:sp>
        <p:nvSpPr>
          <p:cNvPr id="6" name="Title 5">
            <a:extLst>
              <a:ext uri="{FF2B5EF4-FFF2-40B4-BE49-F238E27FC236}">
                <a16:creationId xmlns:a16="http://schemas.microsoft.com/office/drawing/2014/main" id="{F6E1AC52-5294-934F-B7CD-F5C944CD3580}"/>
              </a:ext>
            </a:extLst>
          </p:cNvPr>
          <p:cNvSpPr>
            <a:spLocks noGrp="1"/>
          </p:cNvSpPr>
          <p:nvPr>
            <p:ph type="title"/>
          </p:nvPr>
        </p:nvSpPr>
        <p:spPr/>
        <p:txBody>
          <a:bodyPr/>
          <a:lstStyle/>
          <a:p>
            <a:r>
              <a:rPr lang="en-US"/>
              <a:t>Outcomes</a:t>
            </a:r>
          </a:p>
        </p:txBody>
      </p:sp>
      <p:sp>
        <p:nvSpPr>
          <p:cNvPr id="4" name="Date Placeholder 3">
            <a:extLst>
              <a:ext uri="{FF2B5EF4-FFF2-40B4-BE49-F238E27FC236}">
                <a16:creationId xmlns:a16="http://schemas.microsoft.com/office/drawing/2014/main" id="{D714CEEA-6A54-6647-ACD2-4A7EA0B253F4}"/>
              </a:ext>
            </a:extLst>
          </p:cNvPr>
          <p:cNvSpPr>
            <a:spLocks noGrp="1"/>
          </p:cNvSpPr>
          <p:nvPr>
            <p:ph type="dt" sz="half" idx="10"/>
          </p:nvPr>
        </p:nvSpPr>
        <p:spPr/>
        <p:txBody>
          <a:bodyPr/>
          <a:lstStyle/>
          <a:p>
            <a:r>
              <a:rPr lang="en-US"/>
              <a:t>October 12. 2023</a:t>
            </a:r>
          </a:p>
        </p:txBody>
      </p:sp>
      <p:sp>
        <p:nvSpPr>
          <p:cNvPr id="5" name="Footer Placeholder 4">
            <a:extLst>
              <a:ext uri="{FF2B5EF4-FFF2-40B4-BE49-F238E27FC236}">
                <a16:creationId xmlns:a16="http://schemas.microsoft.com/office/drawing/2014/main" id="{BFDC7A7B-7DBC-EA4E-B80F-A1578885EF70}"/>
              </a:ext>
            </a:extLst>
          </p:cNvPr>
          <p:cNvSpPr>
            <a:spLocks noGrp="1"/>
          </p:cNvSpPr>
          <p:nvPr>
            <p:ph type="ftr" sz="quarter" idx="11"/>
          </p:nvPr>
        </p:nvSpPr>
        <p:spPr/>
        <p:txBody>
          <a:bodyPr/>
          <a:lstStyle/>
          <a:p>
            <a:r>
              <a:rPr lang="en-US"/>
              <a:t>OHIO University Regional Campuses</a:t>
            </a:r>
          </a:p>
        </p:txBody>
      </p:sp>
    </p:spTree>
    <p:extLst>
      <p:ext uri="{BB962C8B-B14F-4D97-AF65-F5344CB8AC3E}">
        <p14:creationId xmlns:p14="http://schemas.microsoft.com/office/powerpoint/2010/main" val="1764583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6" name="Content Placeholder 5" descr="A screenshot of a computer&#10;&#10;Description automatically generated">
            <a:extLst>
              <a:ext uri="{FF2B5EF4-FFF2-40B4-BE49-F238E27FC236}">
                <a16:creationId xmlns:a16="http://schemas.microsoft.com/office/drawing/2014/main" id="{818EC4F5-DD43-609B-1782-629211606055}"/>
              </a:ext>
            </a:extLst>
          </p:cNvPr>
          <p:cNvPicPr>
            <a:picLocks noGrp="1" noChangeAspect="1"/>
          </p:cNvPicPr>
          <p:nvPr>
            <p:ph idx="1"/>
          </p:nvPr>
        </p:nvPicPr>
        <p:blipFill>
          <a:blip r:embed="rId2"/>
          <a:stretch>
            <a:fillRect/>
          </a:stretch>
        </p:blipFill>
        <p:spPr>
          <a:xfrm>
            <a:off x="1320913" y="68263"/>
            <a:ext cx="9977965" cy="6721475"/>
          </a:xfrm>
          <a:noFill/>
        </p:spPr>
      </p:pic>
      <p:sp>
        <p:nvSpPr>
          <p:cNvPr id="4" name="Date Placeholder 3" hidden="1">
            <a:extLst>
              <a:ext uri="{FF2B5EF4-FFF2-40B4-BE49-F238E27FC236}">
                <a16:creationId xmlns:a16="http://schemas.microsoft.com/office/drawing/2014/main" id="{8D7000A9-3D5E-9C17-FE3B-83DD8BAFB257}"/>
              </a:ext>
            </a:extLst>
          </p:cNvPr>
          <p:cNvSpPr>
            <a:spLocks noGrp="1"/>
          </p:cNvSpPr>
          <p:nvPr>
            <p:ph type="dt" sz="half" idx="10"/>
          </p:nvPr>
        </p:nvSpPr>
        <p:spPr/>
        <p:txBody>
          <a:bodyPr/>
          <a:lstStyle/>
          <a:p>
            <a:pPr>
              <a:spcAft>
                <a:spcPts val="600"/>
              </a:spcAft>
            </a:pPr>
            <a:r>
              <a:rPr lang="en-US"/>
              <a:t>October 12. 2023</a:t>
            </a:r>
          </a:p>
        </p:txBody>
      </p:sp>
    </p:spTree>
    <p:extLst>
      <p:ext uri="{BB962C8B-B14F-4D97-AF65-F5344CB8AC3E}">
        <p14:creationId xmlns:p14="http://schemas.microsoft.com/office/powerpoint/2010/main" val="2828471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22236A-2352-44A6-E5D0-065A22C8591B}"/>
              </a:ext>
            </a:extLst>
          </p:cNvPr>
          <p:cNvSpPr>
            <a:spLocks noGrp="1"/>
          </p:cNvSpPr>
          <p:nvPr>
            <p:ph idx="1"/>
          </p:nvPr>
        </p:nvSpPr>
        <p:spPr/>
        <p:txBody>
          <a:bodyPr/>
          <a:lstStyle/>
          <a:p>
            <a:r>
              <a:rPr lang="en-US"/>
              <a:t>Can create false information</a:t>
            </a:r>
          </a:p>
          <a:p>
            <a:r>
              <a:rPr lang="en-US"/>
              <a:t>Potential to create deceptive content</a:t>
            </a:r>
          </a:p>
          <a:p>
            <a:r>
              <a:rPr lang="en-US"/>
              <a:t>Potential bias in its training data</a:t>
            </a:r>
          </a:p>
          <a:p>
            <a:r>
              <a:rPr lang="en-US"/>
              <a:t>Security risks from the data it is gathering</a:t>
            </a:r>
          </a:p>
        </p:txBody>
      </p:sp>
      <p:sp>
        <p:nvSpPr>
          <p:cNvPr id="3" name="Title 2">
            <a:extLst>
              <a:ext uri="{FF2B5EF4-FFF2-40B4-BE49-F238E27FC236}">
                <a16:creationId xmlns:a16="http://schemas.microsoft.com/office/drawing/2014/main" id="{7F838042-1C03-5960-E7A1-B06EA6058904}"/>
              </a:ext>
            </a:extLst>
          </p:cNvPr>
          <p:cNvSpPr>
            <a:spLocks noGrp="1"/>
          </p:cNvSpPr>
          <p:nvPr>
            <p:ph type="title"/>
          </p:nvPr>
        </p:nvSpPr>
        <p:spPr/>
        <p:txBody>
          <a:bodyPr/>
          <a:lstStyle/>
          <a:p>
            <a:r>
              <a:rPr lang="en-US"/>
              <a:t>AI Risks and Limitations</a:t>
            </a:r>
          </a:p>
        </p:txBody>
      </p:sp>
      <p:sp>
        <p:nvSpPr>
          <p:cNvPr id="4" name="Date Placeholder 3">
            <a:extLst>
              <a:ext uri="{FF2B5EF4-FFF2-40B4-BE49-F238E27FC236}">
                <a16:creationId xmlns:a16="http://schemas.microsoft.com/office/drawing/2014/main" id="{65A2D560-5D2A-B23D-80B8-98C9BCB82747}"/>
              </a:ext>
            </a:extLst>
          </p:cNvPr>
          <p:cNvSpPr>
            <a:spLocks noGrp="1"/>
          </p:cNvSpPr>
          <p:nvPr>
            <p:ph type="dt" sz="half" idx="10"/>
          </p:nvPr>
        </p:nvSpPr>
        <p:spPr/>
        <p:txBody>
          <a:bodyPr/>
          <a:lstStyle/>
          <a:p>
            <a:r>
              <a:rPr lang="en-US"/>
              <a:t>October 12. 2023</a:t>
            </a:r>
          </a:p>
        </p:txBody>
      </p:sp>
      <p:sp>
        <p:nvSpPr>
          <p:cNvPr id="5" name="Footer Placeholder 4">
            <a:extLst>
              <a:ext uri="{FF2B5EF4-FFF2-40B4-BE49-F238E27FC236}">
                <a16:creationId xmlns:a16="http://schemas.microsoft.com/office/drawing/2014/main" id="{8D935DA5-CD4A-3F57-9558-8846F6AF610A}"/>
              </a:ext>
            </a:extLst>
          </p:cNvPr>
          <p:cNvSpPr>
            <a:spLocks noGrp="1"/>
          </p:cNvSpPr>
          <p:nvPr>
            <p:ph type="ftr" sz="quarter" idx="11"/>
          </p:nvPr>
        </p:nvSpPr>
        <p:spPr/>
        <p:txBody>
          <a:bodyPr/>
          <a:lstStyle/>
          <a:p>
            <a:r>
              <a:rPr lang="en-US"/>
              <a:t>OHIO University Regional Campuses</a:t>
            </a:r>
          </a:p>
        </p:txBody>
      </p:sp>
    </p:spTree>
    <p:extLst>
      <p:ext uri="{BB962C8B-B14F-4D97-AF65-F5344CB8AC3E}">
        <p14:creationId xmlns:p14="http://schemas.microsoft.com/office/powerpoint/2010/main" val="2472324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2FD0F4-8828-F295-F6C8-99EBA4938844}"/>
              </a:ext>
            </a:extLst>
          </p:cNvPr>
          <p:cNvSpPr>
            <a:spLocks noGrp="1"/>
          </p:cNvSpPr>
          <p:nvPr>
            <p:ph idx="1"/>
          </p:nvPr>
        </p:nvSpPr>
        <p:spPr>
          <a:xfrm>
            <a:off x="1054358" y="2498103"/>
            <a:ext cx="3941848" cy="3488629"/>
          </a:xfrm>
        </p:spPr>
        <p:txBody>
          <a:bodyPr/>
          <a:lstStyle/>
          <a:p>
            <a:r>
              <a:rPr lang="en-US"/>
              <a:t>May “create” </a:t>
            </a:r>
          </a:p>
          <a:p>
            <a:pPr lvl="1"/>
            <a:r>
              <a:rPr lang="en-US"/>
              <a:t>citations that do NOT exist</a:t>
            </a:r>
          </a:p>
          <a:p>
            <a:pPr lvl="1"/>
            <a:r>
              <a:rPr lang="en-US"/>
              <a:t>incorrect information</a:t>
            </a:r>
          </a:p>
          <a:p>
            <a:pPr lvl="1"/>
            <a:r>
              <a:rPr lang="en-US"/>
              <a:t>distorted images </a:t>
            </a:r>
          </a:p>
          <a:p>
            <a:pPr lvl="1"/>
            <a:r>
              <a:rPr lang="en-US"/>
              <a:t>nonsensical responses</a:t>
            </a:r>
          </a:p>
        </p:txBody>
      </p:sp>
      <p:sp>
        <p:nvSpPr>
          <p:cNvPr id="3" name="Title 2">
            <a:extLst>
              <a:ext uri="{FF2B5EF4-FFF2-40B4-BE49-F238E27FC236}">
                <a16:creationId xmlns:a16="http://schemas.microsoft.com/office/drawing/2014/main" id="{4B43E058-9F93-8A84-628E-36324A33AD19}"/>
              </a:ext>
            </a:extLst>
          </p:cNvPr>
          <p:cNvSpPr>
            <a:spLocks noGrp="1"/>
          </p:cNvSpPr>
          <p:nvPr>
            <p:ph type="title"/>
          </p:nvPr>
        </p:nvSpPr>
        <p:spPr>
          <a:xfrm>
            <a:off x="441713" y="712464"/>
            <a:ext cx="10067728" cy="1269060"/>
          </a:xfrm>
        </p:spPr>
        <p:txBody>
          <a:bodyPr/>
          <a:lstStyle/>
          <a:p>
            <a:r>
              <a:rPr lang="en-US"/>
              <a:t>AI Hallucinations</a:t>
            </a:r>
          </a:p>
        </p:txBody>
      </p:sp>
      <p:sp>
        <p:nvSpPr>
          <p:cNvPr id="4" name="Date Placeholder 3">
            <a:extLst>
              <a:ext uri="{FF2B5EF4-FFF2-40B4-BE49-F238E27FC236}">
                <a16:creationId xmlns:a16="http://schemas.microsoft.com/office/drawing/2014/main" id="{ED2B7E29-9F17-A4BD-5C38-CDF30ECCA0BF}"/>
              </a:ext>
            </a:extLst>
          </p:cNvPr>
          <p:cNvSpPr>
            <a:spLocks noGrp="1"/>
          </p:cNvSpPr>
          <p:nvPr>
            <p:ph type="dt" sz="half" idx="10"/>
          </p:nvPr>
        </p:nvSpPr>
        <p:spPr/>
        <p:txBody>
          <a:bodyPr/>
          <a:lstStyle/>
          <a:p>
            <a:r>
              <a:rPr lang="en-US"/>
              <a:t>October 12. 2023</a:t>
            </a:r>
          </a:p>
        </p:txBody>
      </p:sp>
      <p:sp>
        <p:nvSpPr>
          <p:cNvPr id="5" name="Footer Placeholder 4">
            <a:extLst>
              <a:ext uri="{FF2B5EF4-FFF2-40B4-BE49-F238E27FC236}">
                <a16:creationId xmlns:a16="http://schemas.microsoft.com/office/drawing/2014/main" id="{99B5DA06-13B3-A698-A318-DAF334B496B3}"/>
              </a:ext>
            </a:extLst>
          </p:cNvPr>
          <p:cNvSpPr>
            <a:spLocks noGrp="1"/>
          </p:cNvSpPr>
          <p:nvPr>
            <p:ph type="ftr" sz="quarter" idx="11"/>
          </p:nvPr>
        </p:nvSpPr>
        <p:spPr/>
        <p:txBody>
          <a:bodyPr/>
          <a:lstStyle/>
          <a:p>
            <a:r>
              <a:rPr lang="en-US"/>
              <a:t>OHIO University Regional Campuses</a:t>
            </a:r>
          </a:p>
        </p:txBody>
      </p:sp>
      <p:pic>
        <p:nvPicPr>
          <p:cNvPr id="2050" name="Picture 2" descr="AI Hallucinations: The Hidden Risks of Machine Learning">
            <a:extLst>
              <a:ext uri="{FF2B5EF4-FFF2-40B4-BE49-F238E27FC236}">
                <a16:creationId xmlns:a16="http://schemas.microsoft.com/office/drawing/2014/main" id="{B0529D2B-5E70-B462-86D5-C3A988F249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ACB9979-8D25-6CDE-545F-6C04DEE5622C}"/>
              </a:ext>
            </a:extLst>
          </p:cNvPr>
          <p:cNvSpPr txBox="1"/>
          <p:nvPr/>
        </p:nvSpPr>
        <p:spPr>
          <a:xfrm>
            <a:off x="6078893" y="6420406"/>
            <a:ext cx="6096000" cy="400110"/>
          </a:xfrm>
          <a:prstGeom prst="rect">
            <a:avLst/>
          </a:prstGeom>
          <a:noFill/>
        </p:spPr>
        <p:txBody>
          <a:bodyPr wrap="square">
            <a:spAutoFit/>
          </a:bodyPr>
          <a:lstStyle/>
          <a:p>
            <a:pPr algn="ctr"/>
            <a:r>
              <a:rPr lang="en-US" sz="2000" b="1">
                <a:hlinkClick r:id="rId4"/>
              </a:rPr>
              <a:t>https://www.aipathway.com/ai-hallucinations/</a:t>
            </a:r>
            <a:r>
              <a:rPr lang="en-US" sz="2000" b="1"/>
              <a:t> </a:t>
            </a:r>
          </a:p>
        </p:txBody>
      </p:sp>
    </p:spTree>
    <p:extLst>
      <p:ext uri="{BB962C8B-B14F-4D97-AF65-F5344CB8AC3E}">
        <p14:creationId xmlns:p14="http://schemas.microsoft.com/office/powerpoint/2010/main" val="596411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522910-9469-0ABE-47DC-435A3C316C77}"/>
              </a:ext>
            </a:extLst>
          </p:cNvPr>
          <p:cNvSpPr>
            <a:spLocks noGrp="1"/>
          </p:cNvSpPr>
          <p:nvPr>
            <p:ph type="title"/>
          </p:nvPr>
        </p:nvSpPr>
        <p:spPr/>
        <p:txBody>
          <a:bodyPr/>
          <a:lstStyle/>
          <a:p>
            <a:r>
              <a:rPr lang="en-US"/>
              <a:t>AI Bias</a:t>
            </a:r>
          </a:p>
        </p:txBody>
      </p:sp>
      <p:sp>
        <p:nvSpPr>
          <p:cNvPr id="4" name="Date Placeholder 3">
            <a:extLst>
              <a:ext uri="{FF2B5EF4-FFF2-40B4-BE49-F238E27FC236}">
                <a16:creationId xmlns:a16="http://schemas.microsoft.com/office/drawing/2014/main" id="{DF2B5FBC-6F39-DC2E-6B42-BEF7CD3DDBD1}"/>
              </a:ext>
            </a:extLst>
          </p:cNvPr>
          <p:cNvSpPr>
            <a:spLocks noGrp="1"/>
          </p:cNvSpPr>
          <p:nvPr>
            <p:ph type="dt" sz="half" idx="10"/>
          </p:nvPr>
        </p:nvSpPr>
        <p:spPr/>
        <p:txBody>
          <a:bodyPr/>
          <a:lstStyle/>
          <a:p>
            <a:r>
              <a:rPr lang="en-US"/>
              <a:t>October 12. 2023</a:t>
            </a:r>
          </a:p>
        </p:txBody>
      </p:sp>
      <p:sp>
        <p:nvSpPr>
          <p:cNvPr id="5" name="Footer Placeholder 4">
            <a:extLst>
              <a:ext uri="{FF2B5EF4-FFF2-40B4-BE49-F238E27FC236}">
                <a16:creationId xmlns:a16="http://schemas.microsoft.com/office/drawing/2014/main" id="{5E53D0A8-1D9F-8A77-64D7-131A5BEF813F}"/>
              </a:ext>
            </a:extLst>
          </p:cNvPr>
          <p:cNvSpPr>
            <a:spLocks noGrp="1"/>
          </p:cNvSpPr>
          <p:nvPr>
            <p:ph type="ftr" sz="quarter" idx="11"/>
          </p:nvPr>
        </p:nvSpPr>
        <p:spPr/>
        <p:txBody>
          <a:bodyPr/>
          <a:lstStyle/>
          <a:p>
            <a:r>
              <a:rPr lang="en-US"/>
              <a:t>OHIO University Regional Campuses</a:t>
            </a:r>
          </a:p>
        </p:txBody>
      </p:sp>
      <p:pic>
        <p:nvPicPr>
          <p:cNvPr id="2050" name="Picture 2" descr="Understand algorithmic bias in journalism – RJI">
            <a:extLst>
              <a:ext uri="{FF2B5EF4-FFF2-40B4-BE49-F238E27FC236}">
                <a16:creationId xmlns:a16="http://schemas.microsoft.com/office/drawing/2014/main" id="{A5D5F670-31C4-F2F8-A92A-2625DCA2DB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14244" y="1494631"/>
            <a:ext cx="6877756" cy="38687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87FD943-492E-7935-B05C-9122B58F8A8F}"/>
              </a:ext>
            </a:extLst>
          </p:cNvPr>
          <p:cNvSpPr txBox="1"/>
          <p:nvPr/>
        </p:nvSpPr>
        <p:spPr>
          <a:xfrm>
            <a:off x="5979736" y="5363369"/>
            <a:ext cx="6096000" cy="646331"/>
          </a:xfrm>
          <a:prstGeom prst="rect">
            <a:avLst/>
          </a:prstGeom>
          <a:noFill/>
        </p:spPr>
        <p:txBody>
          <a:bodyPr wrap="square">
            <a:spAutoFit/>
          </a:bodyPr>
          <a:lstStyle/>
          <a:p>
            <a:r>
              <a:rPr lang="en-US">
                <a:hlinkClick r:id="rId3"/>
              </a:rPr>
              <a:t>https://rjionline.org/news/understand-algorithmic-bias-in-journalism/</a:t>
            </a:r>
            <a:r>
              <a:rPr lang="en-US"/>
              <a:t> </a:t>
            </a:r>
          </a:p>
        </p:txBody>
      </p:sp>
      <p:sp>
        <p:nvSpPr>
          <p:cNvPr id="8" name="TextBox 7">
            <a:extLst>
              <a:ext uri="{FF2B5EF4-FFF2-40B4-BE49-F238E27FC236}">
                <a16:creationId xmlns:a16="http://schemas.microsoft.com/office/drawing/2014/main" id="{F2D4CD9A-78F8-222B-6BC9-34268B4AE51E}"/>
              </a:ext>
            </a:extLst>
          </p:cNvPr>
          <p:cNvSpPr txBox="1"/>
          <p:nvPr/>
        </p:nvSpPr>
        <p:spPr>
          <a:xfrm>
            <a:off x="1121790" y="2064470"/>
            <a:ext cx="3723587" cy="646331"/>
          </a:xfrm>
          <a:prstGeom prst="rect">
            <a:avLst/>
          </a:prstGeom>
          <a:noFill/>
        </p:spPr>
        <p:txBody>
          <a:bodyPr wrap="square" rtlCol="0">
            <a:spAutoFit/>
          </a:bodyPr>
          <a:lstStyle/>
          <a:p>
            <a:pPr marL="285750" indent="-285750">
              <a:buFont typeface="Arial" panose="020B0604020202020204" pitchFamily="34" charset="0"/>
              <a:buChar char="•"/>
            </a:pPr>
            <a:r>
              <a:rPr lang="en-US">
                <a:solidFill>
                  <a:schemeClr val="bg1"/>
                </a:solidFill>
              </a:rPr>
              <a:t>Reproduces harmful bias from the training data</a:t>
            </a:r>
          </a:p>
        </p:txBody>
      </p:sp>
    </p:spTree>
    <p:extLst>
      <p:ext uri="{BB962C8B-B14F-4D97-AF65-F5344CB8AC3E}">
        <p14:creationId xmlns:p14="http://schemas.microsoft.com/office/powerpoint/2010/main" val="3237093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376EF7-4350-C2E2-96D7-663F9D62F838}"/>
              </a:ext>
            </a:extLst>
          </p:cNvPr>
          <p:cNvSpPr>
            <a:spLocks noGrp="1"/>
          </p:cNvSpPr>
          <p:nvPr>
            <p:ph idx="1"/>
          </p:nvPr>
        </p:nvSpPr>
        <p:spPr/>
        <p:txBody>
          <a:bodyPr/>
          <a:lstStyle/>
          <a:p>
            <a:r>
              <a:rPr lang="en-US"/>
              <a:t>All of the text, images, etc. created by AI are built on the works of people</a:t>
            </a:r>
          </a:p>
        </p:txBody>
      </p:sp>
      <p:sp>
        <p:nvSpPr>
          <p:cNvPr id="3" name="Title 2">
            <a:extLst>
              <a:ext uri="{FF2B5EF4-FFF2-40B4-BE49-F238E27FC236}">
                <a16:creationId xmlns:a16="http://schemas.microsoft.com/office/drawing/2014/main" id="{416CAB2E-D530-A088-774D-FD130196B600}"/>
              </a:ext>
            </a:extLst>
          </p:cNvPr>
          <p:cNvSpPr>
            <a:spLocks noGrp="1"/>
          </p:cNvSpPr>
          <p:nvPr>
            <p:ph type="title"/>
          </p:nvPr>
        </p:nvSpPr>
        <p:spPr/>
        <p:txBody>
          <a:bodyPr/>
          <a:lstStyle/>
          <a:p>
            <a:r>
              <a:rPr lang="en-US"/>
              <a:t>AI Ethics</a:t>
            </a:r>
          </a:p>
        </p:txBody>
      </p:sp>
      <p:sp>
        <p:nvSpPr>
          <p:cNvPr id="4" name="Date Placeholder 3">
            <a:extLst>
              <a:ext uri="{FF2B5EF4-FFF2-40B4-BE49-F238E27FC236}">
                <a16:creationId xmlns:a16="http://schemas.microsoft.com/office/drawing/2014/main" id="{F1C28318-7AA1-A672-F8AA-E0295CD08103}"/>
              </a:ext>
            </a:extLst>
          </p:cNvPr>
          <p:cNvSpPr>
            <a:spLocks noGrp="1"/>
          </p:cNvSpPr>
          <p:nvPr>
            <p:ph type="dt" sz="half" idx="10"/>
          </p:nvPr>
        </p:nvSpPr>
        <p:spPr/>
        <p:txBody>
          <a:bodyPr/>
          <a:lstStyle/>
          <a:p>
            <a:r>
              <a:rPr lang="en-US"/>
              <a:t>October 12. 2023</a:t>
            </a:r>
          </a:p>
        </p:txBody>
      </p:sp>
      <p:sp>
        <p:nvSpPr>
          <p:cNvPr id="5" name="Footer Placeholder 4">
            <a:extLst>
              <a:ext uri="{FF2B5EF4-FFF2-40B4-BE49-F238E27FC236}">
                <a16:creationId xmlns:a16="http://schemas.microsoft.com/office/drawing/2014/main" id="{EA08CE0A-51E1-AA66-B4BD-213B7C0A2DFD}"/>
              </a:ext>
            </a:extLst>
          </p:cNvPr>
          <p:cNvSpPr>
            <a:spLocks noGrp="1"/>
          </p:cNvSpPr>
          <p:nvPr>
            <p:ph type="ftr" sz="quarter" idx="11"/>
          </p:nvPr>
        </p:nvSpPr>
        <p:spPr/>
        <p:txBody>
          <a:bodyPr/>
          <a:lstStyle/>
          <a:p>
            <a:r>
              <a:rPr lang="en-US"/>
              <a:t>OHIO University Regional Campuses</a:t>
            </a:r>
          </a:p>
        </p:txBody>
      </p:sp>
    </p:spTree>
    <p:extLst>
      <p:ext uri="{BB962C8B-B14F-4D97-AF65-F5344CB8AC3E}">
        <p14:creationId xmlns:p14="http://schemas.microsoft.com/office/powerpoint/2010/main" val="711008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6E106D1A-3367-BF12-3125-6248D5C3C489}"/>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4FDFAC99-DE0F-C519-4DAA-0387C4AD20CE}"/>
              </a:ext>
            </a:extLst>
          </p:cNvPr>
          <p:cNvSpPr>
            <a:spLocks noGrp="1"/>
          </p:cNvSpPr>
          <p:nvPr>
            <p:ph type="title"/>
          </p:nvPr>
        </p:nvSpPr>
        <p:spPr/>
        <p:txBody>
          <a:bodyPr/>
          <a:lstStyle/>
          <a:p>
            <a:r>
              <a:rPr lang="en-US"/>
              <a:t>How does this change our teaching?</a:t>
            </a:r>
          </a:p>
        </p:txBody>
      </p:sp>
      <p:sp>
        <p:nvSpPr>
          <p:cNvPr id="4" name="Date Placeholder 3">
            <a:extLst>
              <a:ext uri="{FF2B5EF4-FFF2-40B4-BE49-F238E27FC236}">
                <a16:creationId xmlns:a16="http://schemas.microsoft.com/office/drawing/2014/main" id="{D8CBF8ED-9B3E-CAB9-30EA-3FBEDD12BD20}"/>
              </a:ext>
            </a:extLst>
          </p:cNvPr>
          <p:cNvSpPr>
            <a:spLocks noGrp="1"/>
          </p:cNvSpPr>
          <p:nvPr>
            <p:ph type="dt" sz="half" idx="10"/>
          </p:nvPr>
        </p:nvSpPr>
        <p:spPr/>
        <p:txBody>
          <a:bodyPr/>
          <a:lstStyle/>
          <a:p>
            <a:r>
              <a:rPr lang="en-US"/>
              <a:t>October 12. 2023</a:t>
            </a:r>
          </a:p>
        </p:txBody>
      </p:sp>
      <p:sp>
        <p:nvSpPr>
          <p:cNvPr id="5" name="Footer Placeholder 4">
            <a:extLst>
              <a:ext uri="{FF2B5EF4-FFF2-40B4-BE49-F238E27FC236}">
                <a16:creationId xmlns:a16="http://schemas.microsoft.com/office/drawing/2014/main" id="{6C43D270-D51E-4E35-56E8-4BCC29AF1DC0}"/>
              </a:ext>
            </a:extLst>
          </p:cNvPr>
          <p:cNvSpPr>
            <a:spLocks noGrp="1"/>
          </p:cNvSpPr>
          <p:nvPr>
            <p:ph type="ftr" sz="quarter" idx="11"/>
          </p:nvPr>
        </p:nvSpPr>
        <p:spPr/>
        <p:txBody>
          <a:bodyPr/>
          <a:lstStyle/>
          <a:p>
            <a:r>
              <a:rPr lang="en-US"/>
              <a:t>OHIO University Regional Campuses</a:t>
            </a:r>
          </a:p>
        </p:txBody>
      </p:sp>
    </p:spTree>
    <p:extLst>
      <p:ext uri="{BB962C8B-B14F-4D97-AF65-F5344CB8AC3E}">
        <p14:creationId xmlns:p14="http://schemas.microsoft.com/office/powerpoint/2010/main" val="1435590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C88303C-51AC-076F-2F27-CDF0A2C04BA6}"/>
              </a:ext>
            </a:extLst>
          </p:cNvPr>
          <p:cNvSpPr>
            <a:spLocks noGrp="1"/>
          </p:cNvSpPr>
          <p:nvPr>
            <p:ph type="dt" sz="half" idx="10"/>
          </p:nvPr>
        </p:nvSpPr>
        <p:spPr/>
        <p:txBody>
          <a:bodyPr/>
          <a:lstStyle/>
          <a:p>
            <a:r>
              <a:rPr lang="en-US"/>
              <a:t>October 12. 2023</a:t>
            </a:r>
          </a:p>
        </p:txBody>
      </p:sp>
      <p:sp>
        <p:nvSpPr>
          <p:cNvPr id="5" name="Footer Placeholder 4">
            <a:extLst>
              <a:ext uri="{FF2B5EF4-FFF2-40B4-BE49-F238E27FC236}">
                <a16:creationId xmlns:a16="http://schemas.microsoft.com/office/drawing/2014/main" id="{515D0A7C-0B02-918E-5872-98B1697BF596}"/>
              </a:ext>
            </a:extLst>
          </p:cNvPr>
          <p:cNvSpPr>
            <a:spLocks noGrp="1"/>
          </p:cNvSpPr>
          <p:nvPr>
            <p:ph type="ftr" sz="quarter" idx="11"/>
          </p:nvPr>
        </p:nvSpPr>
        <p:spPr/>
        <p:txBody>
          <a:bodyPr/>
          <a:lstStyle/>
          <a:p>
            <a:r>
              <a:rPr lang="en-US"/>
              <a:t>OHIO University Regional Campuses</a:t>
            </a:r>
          </a:p>
        </p:txBody>
      </p:sp>
      <p:pic>
        <p:nvPicPr>
          <p:cNvPr id="3074" name="Picture 2" descr="The Art of Asking Questions">
            <a:extLst>
              <a:ext uri="{FF2B5EF4-FFF2-40B4-BE49-F238E27FC236}">
                <a16:creationId xmlns:a16="http://schemas.microsoft.com/office/drawing/2014/main" id="{BDC45DF1-9812-770E-7E15-D932676852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1" y="0"/>
            <a:ext cx="117443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088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3826FF-001E-87AF-517D-27F9B555090C}"/>
              </a:ext>
            </a:extLst>
          </p:cNvPr>
          <p:cNvSpPr>
            <a:spLocks noGrp="1"/>
          </p:cNvSpPr>
          <p:nvPr>
            <p:ph idx="1"/>
          </p:nvPr>
        </p:nvSpPr>
        <p:spPr/>
        <p:txBody>
          <a:bodyPr/>
          <a:lstStyle/>
          <a:p>
            <a:r>
              <a:rPr lang="en-US"/>
              <a:t>Podcast: </a:t>
            </a:r>
            <a:r>
              <a:rPr lang="en-US">
                <a:hlinkClick r:id="rId2"/>
              </a:rPr>
              <a:t>Assignment Makeovers in AI</a:t>
            </a:r>
            <a:r>
              <a:rPr lang="en-US"/>
              <a:t> </a:t>
            </a:r>
          </a:p>
          <a:p>
            <a:endParaRPr lang="en-US"/>
          </a:p>
        </p:txBody>
      </p:sp>
      <p:sp>
        <p:nvSpPr>
          <p:cNvPr id="3" name="Title 2">
            <a:extLst>
              <a:ext uri="{FF2B5EF4-FFF2-40B4-BE49-F238E27FC236}">
                <a16:creationId xmlns:a16="http://schemas.microsoft.com/office/drawing/2014/main" id="{DA1B3C85-AD77-128B-3D52-C3FCA3E11B05}"/>
              </a:ext>
            </a:extLst>
          </p:cNvPr>
          <p:cNvSpPr>
            <a:spLocks noGrp="1"/>
          </p:cNvSpPr>
          <p:nvPr>
            <p:ph type="title"/>
          </p:nvPr>
        </p:nvSpPr>
        <p:spPr/>
        <p:txBody>
          <a:bodyPr/>
          <a:lstStyle/>
          <a:p>
            <a:r>
              <a:rPr lang="en-US"/>
              <a:t>Resources to check out</a:t>
            </a:r>
          </a:p>
        </p:txBody>
      </p:sp>
      <p:sp>
        <p:nvSpPr>
          <p:cNvPr id="4" name="Date Placeholder 3">
            <a:extLst>
              <a:ext uri="{FF2B5EF4-FFF2-40B4-BE49-F238E27FC236}">
                <a16:creationId xmlns:a16="http://schemas.microsoft.com/office/drawing/2014/main" id="{C9DD1E6F-58D3-9A93-7BB8-130B5F9E4ACC}"/>
              </a:ext>
            </a:extLst>
          </p:cNvPr>
          <p:cNvSpPr>
            <a:spLocks noGrp="1"/>
          </p:cNvSpPr>
          <p:nvPr>
            <p:ph type="dt" sz="half" idx="10"/>
          </p:nvPr>
        </p:nvSpPr>
        <p:spPr/>
        <p:txBody>
          <a:bodyPr/>
          <a:lstStyle/>
          <a:p>
            <a:r>
              <a:rPr lang="en-US"/>
              <a:t>October 12. 2023</a:t>
            </a:r>
          </a:p>
        </p:txBody>
      </p:sp>
      <p:sp>
        <p:nvSpPr>
          <p:cNvPr id="5" name="Footer Placeholder 4">
            <a:extLst>
              <a:ext uri="{FF2B5EF4-FFF2-40B4-BE49-F238E27FC236}">
                <a16:creationId xmlns:a16="http://schemas.microsoft.com/office/drawing/2014/main" id="{1FA77A6E-E855-B4F9-0ECC-CAAC8EF05CBD}"/>
              </a:ext>
            </a:extLst>
          </p:cNvPr>
          <p:cNvSpPr>
            <a:spLocks noGrp="1"/>
          </p:cNvSpPr>
          <p:nvPr>
            <p:ph type="ftr" sz="quarter" idx="11"/>
          </p:nvPr>
        </p:nvSpPr>
        <p:spPr/>
        <p:txBody>
          <a:bodyPr/>
          <a:lstStyle/>
          <a:p>
            <a:r>
              <a:rPr lang="en-US"/>
              <a:t>OHIO University Regional Campuses</a:t>
            </a:r>
          </a:p>
        </p:txBody>
      </p:sp>
    </p:spTree>
    <p:extLst>
      <p:ext uri="{BB962C8B-B14F-4D97-AF65-F5344CB8AC3E}">
        <p14:creationId xmlns:p14="http://schemas.microsoft.com/office/powerpoint/2010/main" val="1782800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AF7EE"/>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53DE1A-B8B5-48A0-E3F9-351EED18BEF9}"/>
              </a:ext>
            </a:extLst>
          </p:cNvPr>
          <p:cNvSpPr>
            <a:spLocks noGrp="1"/>
          </p:cNvSpPr>
          <p:nvPr>
            <p:ph idx="1"/>
          </p:nvPr>
        </p:nvSpPr>
        <p:spPr>
          <a:xfrm>
            <a:off x="1054358" y="2501462"/>
            <a:ext cx="10077062" cy="3485270"/>
          </a:xfrm>
        </p:spPr>
        <p:txBody>
          <a:bodyPr vert="horz" lIns="91440" tIns="45720" rIns="91440" bIns="45720" rtlCol="0" anchor="t">
            <a:normAutofit/>
          </a:bodyPr>
          <a:lstStyle/>
          <a:p>
            <a:r>
              <a:rPr lang="en-US">
                <a:solidFill>
                  <a:schemeClr val="tx1"/>
                </a:solidFill>
              </a:rPr>
              <a:t>Dr. Jen Lisy</a:t>
            </a:r>
          </a:p>
          <a:p>
            <a:pPr lvl="1"/>
            <a:r>
              <a:rPr lang="en-US">
                <a:solidFill>
                  <a:schemeClr val="tx1"/>
                </a:solidFill>
                <a:hlinkClick r:id="rId2">
                  <a:extLst>
                    <a:ext uri="{A12FA001-AC4F-418D-AE19-62706E023703}">
                      <ahyp:hlinkClr xmlns:ahyp="http://schemas.microsoft.com/office/drawing/2018/hyperlinkcolor" val="tx"/>
                    </a:ext>
                  </a:extLst>
                </a:hlinkClick>
              </a:rPr>
              <a:t>lisy@ohio.edu</a:t>
            </a:r>
            <a:r>
              <a:rPr lang="en-US">
                <a:solidFill>
                  <a:schemeClr val="tx1"/>
                </a:solidFill>
              </a:rPr>
              <a:t> </a:t>
            </a:r>
          </a:p>
          <a:p>
            <a:r>
              <a:rPr lang="en-US">
                <a:solidFill>
                  <a:schemeClr val="tx1"/>
                </a:solidFill>
              </a:rPr>
              <a:t>Dr. Amy Wolfe</a:t>
            </a:r>
          </a:p>
          <a:p>
            <a:pPr lvl="1"/>
            <a:r>
              <a:rPr lang="en-US">
                <a:solidFill>
                  <a:schemeClr val="tx1"/>
                </a:solidFill>
                <a:hlinkClick r:id="rId3">
                  <a:extLst>
                    <a:ext uri="{A12FA001-AC4F-418D-AE19-62706E023703}">
                      <ahyp:hlinkClr xmlns:ahyp="http://schemas.microsoft.com/office/drawing/2018/hyperlinkcolor" val="tx"/>
                    </a:ext>
                  </a:extLst>
                </a:hlinkClick>
              </a:rPr>
              <a:t>amy.wolfe@ohio.edu</a:t>
            </a:r>
            <a:r>
              <a:rPr lang="en-US">
                <a:solidFill>
                  <a:schemeClr val="tx1"/>
                </a:solidFill>
              </a:rPr>
              <a:t> </a:t>
            </a:r>
          </a:p>
          <a:p>
            <a:r>
              <a:rPr lang="en-US">
                <a:solidFill>
                  <a:schemeClr val="tx1"/>
                </a:solidFill>
              </a:rPr>
              <a:t> Kimberly </a:t>
            </a:r>
            <a:r>
              <a:rPr lang="en-US" err="1">
                <a:solidFill>
                  <a:schemeClr val="tx1"/>
                </a:solidFill>
              </a:rPr>
              <a:t>Ciroli</a:t>
            </a:r>
            <a:endParaRPr lang="en-US" err="1">
              <a:solidFill>
                <a:schemeClr val="tx1"/>
              </a:solidFill>
              <a:cs typeface="Proxima Nova"/>
            </a:endParaRPr>
          </a:p>
          <a:p>
            <a:pPr lvl="1"/>
            <a:r>
              <a:rPr lang="en-US">
                <a:solidFill>
                  <a:schemeClr val="tx1"/>
                </a:solidFill>
                <a:hlinkClick r:id="rId4">
                  <a:extLst>
                    <a:ext uri="{A12FA001-AC4F-418D-AE19-62706E023703}">
                      <ahyp:hlinkClr xmlns:ahyp="http://schemas.microsoft.com/office/drawing/2018/hyperlinkcolor" val="tx"/>
                    </a:ext>
                  </a:extLst>
                </a:hlinkClick>
              </a:rPr>
              <a:t>ciroli@ohio.edu</a:t>
            </a:r>
            <a:r>
              <a:rPr lang="en-US">
                <a:solidFill>
                  <a:schemeClr val="tx1"/>
                </a:solidFill>
              </a:rPr>
              <a:t> </a:t>
            </a:r>
          </a:p>
        </p:txBody>
      </p:sp>
      <p:sp>
        <p:nvSpPr>
          <p:cNvPr id="3" name="Title 2">
            <a:extLst>
              <a:ext uri="{FF2B5EF4-FFF2-40B4-BE49-F238E27FC236}">
                <a16:creationId xmlns:a16="http://schemas.microsoft.com/office/drawing/2014/main" id="{952C1C2E-C0EA-F75E-418B-0E66BEB24C80}"/>
              </a:ext>
            </a:extLst>
          </p:cNvPr>
          <p:cNvSpPr>
            <a:spLocks noGrp="1"/>
          </p:cNvSpPr>
          <p:nvPr>
            <p:ph type="title"/>
          </p:nvPr>
        </p:nvSpPr>
        <p:spPr/>
        <p:txBody>
          <a:bodyPr/>
          <a:lstStyle/>
          <a:p>
            <a:r>
              <a:rPr lang="en-US">
                <a:solidFill>
                  <a:schemeClr val="tx1"/>
                </a:solidFill>
              </a:rPr>
              <a:t>Contact Us</a:t>
            </a:r>
          </a:p>
        </p:txBody>
      </p:sp>
      <p:sp>
        <p:nvSpPr>
          <p:cNvPr id="4" name="Date Placeholder 3">
            <a:extLst>
              <a:ext uri="{FF2B5EF4-FFF2-40B4-BE49-F238E27FC236}">
                <a16:creationId xmlns:a16="http://schemas.microsoft.com/office/drawing/2014/main" id="{488EDDEE-023B-FD65-2A99-59CA6EAEADDD}"/>
              </a:ext>
            </a:extLst>
          </p:cNvPr>
          <p:cNvSpPr>
            <a:spLocks noGrp="1"/>
          </p:cNvSpPr>
          <p:nvPr>
            <p:ph type="dt" sz="half" idx="10"/>
          </p:nvPr>
        </p:nvSpPr>
        <p:spPr/>
        <p:txBody>
          <a:bodyPr/>
          <a:lstStyle/>
          <a:p>
            <a:r>
              <a:rPr lang="en-US"/>
              <a:t>October 12. 2023</a:t>
            </a:r>
          </a:p>
        </p:txBody>
      </p:sp>
      <p:sp>
        <p:nvSpPr>
          <p:cNvPr id="5" name="Footer Placeholder 4">
            <a:extLst>
              <a:ext uri="{FF2B5EF4-FFF2-40B4-BE49-F238E27FC236}">
                <a16:creationId xmlns:a16="http://schemas.microsoft.com/office/drawing/2014/main" id="{134FADF3-CD88-9C87-C469-708658807780}"/>
              </a:ext>
            </a:extLst>
          </p:cNvPr>
          <p:cNvSpPr>
            <a:spLocks noGrp="1"/>
          </p:cNvSpPr>
          <p:nvPr>
            <p:ph type="ftr" sz="quarter" idx="11"/>
          </p:nvPr>
        </p:nvSpPr>
        <p:spPr/>
        <p:txBody>
          <a:bodyPr/>
          <a:lstStyle/>
          <a:p>
            <a:r>
              <a:rPr lang="en-US"/>
              <a:t>OHIO University Regional Campuses</a:t>
            </a:r>
          </a:p>
        </p:txBody>
      </p:sp>
      <p:pic>
        <p:nvPicPr>
          <p:cNvPr id="4098" name="Picture 2" descr="Welcome to Ohio University">
            <a:extLst>
              <a:ext uri="{FF2B5EF4-FFF2-40B4-BE49-F238E27FC236}">
                <a16:creationId xmlns:a16="http://schemas.microsoft.com/office/drawing/2014/main" id="{97B5EBD4-9072-AEBA-015E-07F6B90427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992" y="419100"/>
            <a:ext cx="744855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018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71A9C7-BF36-A9B6-6ECE-663409A415C5}"/>
              </a:ext>
            </a:extLst>
          </p:cNvPr>
          <p:cNvSpPr>
            <a:spLocks noGrp="1"/>
          </p:cNvSpPr>
          <p:nvPr>
            <p:ph idx="1"/>
          </p:nvPr>
        </p:nvSpPr>
        <p:spPr/>
        <p:txBody>
          <a:bodyPr vert="horz" lIns="91440" tIns="45720" rIns="91440" bIns="45720" rtlCol="0" anchor="t">
            <a:normAutofit/>
          </a:bodyPr>
          <a:lstStyle/>
          <a:p>
            <a:r>
              <a:rPr lang="en-US">
                <a:cs typeface="Proxima Nova"/>
              </a:rPr>
              <a:t>Reliable research results</a:t>
            </a:r>
          </a:p>
          <a:p>
            <a:r>
              <a:rPr lang="en-US">
                <a:cs typeface="Proxima Nova"/>
              </a:rPr>
              <a:t>Knowing specific information about an individual class or person to give accurate information or accommodations</a:t>
            </a:r>
          </a:p>
          <a:p>
            <a:endParaRPr lang="en-US">
              <a:cs typeface="Proxima Nova"/>
            </a:endParaRPr>
          </a:p>
        </p:txBody>
      </p:sp>
      <p:sp>
        <p:nvSpPr>
          <p:cNvPr id="3" name="Title 2">
            <a:extLst>
              <a:ext uri="{FF2B5EF4-FFF2-40B4-BE49-F238E27FC236}">
                <a16:creationId xmlns:a16="http://schemas.microsoft.com/office/drawing/2014/main" id="{9435B0DB-40B5-ED58-29C1-02B0C5BC3613}"/>
              </a:ext>
            </a:extLst>
          </p:cNvPr>
          <p:cNvSpPr>
            <a:spLocks noGrp="1"/>
          </p:cNvSpPr>
          <p:nvPr>
            <p:ph type="title"/>
          </p:nvPr>
        </p:nvSpPr>
        <p:spPr/>
        <p:txBody>
          <a:bodyPr/>
          <a:lstStyle/>
          <a:p>
            <a:r>
              <a:rPr lang="en-US"/>
              <a:t>AI Risks and Limitations</a:t>
            </a:r>
          </a:p>
        </p:txBody>
      </p:sp>
      <p:sp>
        <p:nvSpPr>
          <p:cNvPr id="4" name="Date Placeholder 3">
            <a:extLst>
              <a:ext uri="{FF2B5EF4-FFF2-40B4-BE49-F238E27FC236}">
                <a16:creationId xmlns:a16="http://schemas.microsoft.com/office/drawing/2014/main" id="{FA2712C0-9B49-0039-BE73-1C7CB698C4FA}"/>
              </a:ext>
            </a:extLst>
          </p:cNvPr>
          <p:cNvSpPr>
            <a:spLocks noGrp="1"/>
          </p:cNvSpPr>
          <p:nvPr>
            <p:ph type="dt" sz="half" idx="10"/>
          </p:nvPr>
        </p:nvSpPr>
        <p:spPr/>
        <p:txBody>
          <a:bodyPr/>
          <a:lstStyle/>
          <a:p>
            <a:r>
              <a:rPr lang="en-US"/>
              <a:t>October 12. 2023</a:t>
            </a:r>
          </a:p>
        </p:txBody>
      </p:sp>
      <p:sp>
        <p:nvSpPr>
          <p:cNvPr id="5" name="Footer Placeholder 4">
            <a:extLst>
              <a:ext uri="{FF2B5EF4-FFF2-40B4-BE49-F238E27FC236}">
                <a16:creationId xmlns:a16="http://schemas.microsoft.com/office/drawing/2014/main" id="{D3BE78F4-6801-6AFE-EB5A-06E75D8AC884}"/>
              </a:ext>
            </a:extLst>
          </p:cNvPr>
          <p:cNvSpPr>
            <a:spLocks noGrp="1"/>
          </p:cNvSpPr>
          <p:nvPr>
            <p:ph type="ftr" sz="quarter" idx="11"/>
          </p:nvPr>
        </p:nvSpPr>
        <p:spPr/>
        <p:txBody>
          <a:bodyPr/>
          <a:lstStyle/>
          <a:p>
            <a:r>
              <a:rPr lang="en-US"/>
              <a:t>OHIO University Regional Campuses</a:t>
            </a:r>
          </a:p>
        </p:txBody>
      </p:sp>
    </p:spTree>
    <p:extLst>
      <p:ext uri="{BB962C8B-B14F-4D97-AF65-F5344CB8AC3E}">
        <p14:creationId xmlns:p14="http://schemas.microsoft.com/office/powerpoint/2010/main" val="1912272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30FD861-72E0-1026-10CD-DD65667810D6}"/>
              </a:ext>
            </a:extLst>
          </p:cNvPr>
          <p:cNvPicPr>
            <a:picLocks noGrp="1" noChangeAspect="1"/>
          </p:cNvPicPr>
          <p:nvPr>
            <p:ph idx="1"/>
          </p:nvPr>
        </p:nvPicPr>
        <p:blipFill>
          <a:blip r:embed="rId2"/>
          <a:stretch>
            <a:fillRect/>
          </a:stretch>
        </p:blipFill>
        <p:spPr>
          <a:xfrm>
            <a:off x="352563" y="604412"/>
            <a:ext cx="10857396" cy="5759611"/>
          </a:xfrm>
          <a:noFill/>
        </p:spPr>
      </p:pic>
      <p:sp>
        <p:nvSpPr>
          <p:cNvPr id="4" name="Date Placeholder 3" hidden="1">
            <a:extLst>
              <a:ext uri="{FF2B5EF4-FFF2-40B4-BE49-F238E27FC236}">
                <a16:creationId xmlns:a16="http://schemas.microsoft.com/office/drawing/2014/main" id="{FBD8130A-D2EC-B799-679C-6B33A72B9C2F}"/>
              </a:ext>
            </a:extLst>
          </p:cNvPr>
          <p:cNvSpPr>
            <a:spLocks noGrp="1"/>
          </p:cNvSpPr>
          <p:nvPr>
            <p:ph type="dt" sz="half" idx="10"/>
          </p:nvPr>
        </p:nvSpPr>
        <p:spPr/>
        <p:txBody>
          <a:bodyPr/>
          <a:lstStyle/>
          <a:p>
            <a:pPr>
              <a:spcAft>
                <a:spcPts val="600"/>
              </a:spcAft>
            </a:pPr>
            <a:r>
              <a:rPr lang="en-US"/>
              <a:t>October 12. 2023</a:t>
            </a:r>
          </a:p>
        </p:txBody>
      </p:sp>
    </p:spTree>
    <p:extLst>
      <p:ext uri="{BB962C8B-B14F-4D97-AF65-F5344CB8AC3E}">
        <p14:creationId xmlns:p14="http://schemas.microsoft.com/office/powerpoint/2010/main" val="3066378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77726F-B202-B2CF-1547-2EBE683168AF}"/>
              </a:ext>
            </a:extLst>
          </p:cNvPr>
          <p:cNvSpPr>
            <a:spLocks noGrp="1"/>
          </p:cNvSpPr>
          <p:nvPr>
            <p:ph idx="1"/>
          </p:nvPr>
        </p:nvSpPr>
        <p:spPr/>
        <p:txBody>
          <a:bodyPr vert="horz" lIns="91440" tIns="45720" rIns="91440" bIns="45720" rtlCol="0" anchor="t">
            <a:normAutofit/>
          </a:bodyPr>
          <a:lstStyle/>
          <a:p>
            <a:r>
              <a:rPr lang="en-US"/>
              <a:t>Design lessons</a:t>
            </a:r>
          </a:p>
          <a:p>
            <a:r>
              <a:rPr lang="en-US"/>
              <a:t>Create assessments</a:t>
            </a:r>
            <a:endParaRPr lang="en-US">
              <a:cs typeface="Proxima Nova"/>
            </a:endParaRPr>
          </a:p>
          <a:p>
            <a:r>
              <a:rPr lang="en-US"/>
              <a:t>Write drafts of documents</a:t>
            </a:r>
            <a:endParaRPr lang="en-US">
              <a:cs typeface="Proxima Nova"/>
            </a:endParaRPr>
          </a:p>
          <a:p>
            <a:r>
              <a:rPr lang="en-US">
                <a:cs typeface="Proxima Nova"/>
              </a:rPr>
              <a:t>Generate hands on activities for classroom use based on course objectives</a:t>
            </a:r>
          </a:p>
          <a:p>
            <a:endParaRPr lang="en-US"/>
          </a:p>
        </p:txBody>
      </p:sp>
      <p:sp>
        <p:nvSpPr>
          <p:cNvPr id="3" name="Title 2">
            <a:extLst>
              <a:ext uri="{FF2B5EF4-FFF2-40B4-BE49-F238E27FC236}">
                <a16:creationId xmlns:a16="http://schemas.microsoft.com/office/drawing/2014/main" id="{7080C928-64E5-7699-02EA-BDB36CFBBC24}"/>
              </a:ext>
            </a:extLst>
          </p:cNvPr>
          <p:cNvSpPr>
            <a:spLocks noGrp="1"/>
          </p:cNvSpPr>
          <p:nvPr>
            <p:ph type="title"/>
          </p:nvPr>
        </p:nvSpPr>
        <p:spPr/>
        <p:txBody>
          <a:bodyPr/>
          <a:lstStyle/>
          <a:p>
            <a:r>
              <a:rPr lang="en-US"/>
              <a:t>Professor Uses</a:t>
            </a:r>
          </a:p>
        </p:txBody>
      </p:sp>
      <p:sp>
        <p:nvSpPr>
          <p:cNvPr id="4" name="Date Placeholder 3">
            <a:extLst>
              <a:ext uri="{FF2B5EF4-FFF2-40B4-BE49-F238E27FC236}">
                <a16:creationId xmlns:a16="http://schemas.microsoft.com/office/drawing/2014/main" id="{BA244A8F-819B-2389-6678-2FD018A5DC96}"/>
              </a:ext>
            </a:extLst>
          </p:cNvPr>
          <p:cNvSpPr>
            <a:spLocks noGrp="1"/>
          </p:cNvSpPr>
          <p:nvPr>
            <p:ph type="dt" sz="half" idx="10"/>
          </p:nvPr>
        </p:nvSpPr>
        <p:spPr/>
        <p:txBody>
          <a:bodyPr/>
          <a:lstStyle/>
          <a:p>
            <a:r>
              <a:rPr lang="en-US"/>
              <a:t>October 12. 2023</a:t>
            </a:r>
          </a:p>
        </p:txBody>
      </p:sp>
      <p:sp>
        <p:nvSpPr>
          <p:cNvPr id="5" name="Footer Placeholder 4">
            <a:extLst>
              <a:ext uri="{FF2B5EF4-FFF2-40B4-BE49-F238E27FC236}">
                <a16:creationId xmlns:a16="http://schemas.microsoft.com/office/drawing/2014/main" id="{59B8D1E4-AA99-29D5-3F1B-BCC8FF01496F}"/>
              </a:ext>
            </a:extLst>
          </p:cNvPr>
          <p:cNvSpPr>
            <a:spLocks noGrp="1"/>
          </p:cNvSpPr>
          <p:nvPr>
            <p:ph type="ftr" sz="quarter" idx="11"/>
          </p:nvPr>
        </p:nvSpPr>
        <p:spPr/>
        <p:txBody>
          <a:bodyPr/>
          <a:lstStyle/>
          <a:p>
            <a:r>
              <a:rPr lang="en-US"/>
              <a:t>OHIO University Regional Campuses</a:t>
            </a:r>
          </a:p>
        </p:txBody>
      </p:sp>
    </p:spTree>
    <p:extLst>
      <p:ext uri="{BB962C8B-B14F-4D97-AF65-F5344CB8AC3E}">
        <p14:creationId xmlns:p14="http://schemas.microsoft.com/office/powerpoint/2010/main" val="3119783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C6065C-45AF-B15B-7D40-F264C486CD50}"/>
              </a:ext>
            </a:extLst>
          </p:cNvPr>
          <p:cNvSpPr>
            <a:spLocks noGrp="1"/>
          </p:cNvSpPr>
          <p:nvPr>
            <p:ph idx="1"/>
          </p:nvPr>
        </p:nvSpPr>
        <p:spPr/>
        <p:txBody>
          <a:bodyPr/>
          <a:lstStyle/>
          <a:p>
            <a:r>
              <a:rPr lang="en-US"/>
              <a:t>Prompts to have students practice creating assessments</a:t>
            </a:r>
          </a:p>
          <a:p>
            <a:r>
              <a:rPr lang="en-US"/>
              <a:t>Case studies to practice identifying the next steps in instruction</a:t>
            </a:r>
          </a:p>
          <a:p>
            <a:r>
              <a:rPr lang="en-US"/>
              <a:t>Discussion questions about short articles</a:t>
            </a:r>
          </a:p>
          <a:p>
            <a:endParaRPr lang="en-US"/>
          </a:p>
          <a:p>
            <a:endParaRPr lang="en-US"/>
          </a:p>
          <a:p>
            <a:endParaRPr lang="en-US"/>
          </a:p>
        </p:txBody>
      </p:sp>
      <p:sp>
        <p:nvSpPr>
          <p:cNvPr id="3" name="Title 2">
            <a:extLst>
              <a:ext uri="{FF2B5EF4-FFF2-40B4-BE49-F238E27FC236}">
                <a16:creationId xmlns:a16="http://schemas.microsoft.com/office/drawing/2014/main" id="{40C631E2-FA54-20D4-2793-6C1678302151}"/>
              </a:ext>
            </a:extLst>
          </p:cNvPr>
          <p:cNvSpPr>
            <a:spLocks noGrp="1"/>
          </p:cNvSpPr>
          <p:nvPr>
            <p:ph type="title"/>
          </p:nvPr>
        </p:nvSpPr>
        <p:spPr/>
        <p:txBody>
          <a:bodyPr/>
          <a:lstStyle/>
          <a:p>
            <a:r>
              <a:rPr lang="en-US"/>
              <a:t>Create classroom materials</a:t>
            </a:r>
          </a:p>
        </p:txBody>
      </p:sp>
      <p:sp>
        <p:nvSpPr>
          <p:cNvPr id="4" name="Date Placeholder 3">
            <a:extLst>
              <a:ext uri="{FF2B5EF4-FFF2-40B4-BE49-F238E27FC236}">
                <a16:creationId xmlns:a16="http://schemas.microsoft.com/office/drawing/2014/main" id="{6CB6E4F1-1A24-C84E-56B6-B9E02A779170}"/>
              </a:ext>
            </a:extLst>
          </p:cNvPr>
          <p:cNvSpPr>
            <a:spLocks noGrp="1"/>
          </p:cNvSpPr>
          <p:nvPr>
            <p:ph type="dt" sz="half" idx="10"/>
          </p:nvPr>
        </p:nvSpPr>
        <p:spPr/>
        <p:txBody>
          <a:bodyPr/>
          <a:lstStyle/>
          <a:p>
            <a:r>
              <a:rPr lang="en-US"/>
              <a:t>October 12. 2023</a:t>
            </a:r>
          </a:p>
        </p:txBody>
      </p:sp>
      <p:sp>
        <p:nvSpPr>
          <p:cNvPr id="5" name="Footer Placeholder 4">
            <a:extLst>
              <a:ext uri="{FF2B5EF4-FFF2-40B4-BE49-F238E27FC236}">
                <a16:creationId xmlns:a16="http://schemas.microsoft.com/office/drawing/2014/main" id="{ACFBEE44-64D5-750E-30A9-8084FF85858F}"/>
              </a:ext>
            </a:extLst>
          </p:cNvPr>
          <p:cNvSpPr>
            <a:spLocks noGrp="1"/>
          </p:cNvSpPr>
          <p:nvPr>
            <p:ph type="ftr" sz="quarter" idx="11"/>
          </p:nvPr>
        </p:nvSpPr>
        <p:spPr/>
        <p:txBody>
          <a:bodyPr/>
          <a:lstStyle/>
          <a:p>
            <a:r>
              <a:rPr lang="en-US"/>
              <a:t>OHIO University Regional Campuses</a:t>
            </a:r>
          </a:p>
        </p:txBody>
      </p:sp>
    </p:spTree>
    <p:extLst>
      <p:ext uri="{BB962C8B-B14F-4D97-AF65-F5344CB8AC3E}">
        <p14:creationId xmlns:p14="http://schemas.microsoft.com/office/powerpoint/2010/main" val="1389006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C1157898-7015-79EB-2D90-597613EA1F99}"/>
              </a:ext>
            </a:extLst>
          </p:cNvPr>
          <p:cNvPicPr>
            <a:picLocks noGrp="1" noChangeAspect="1"/>
          </p:cNvPicPr>
          <p:nvPr>
            <p:ph idx="1"/>
          </p:nvPr>
        </p:nvPicPr>
        <p:blipFill>
          <a:blip r:embed="rId2"/>
          <a:stretch>
            <a:fillRect/>
          </a:stretch>
        </p:blipFill>
        <p:spPr>
          <a:xfrm>
            <a:off x="120650" y="771987"/>
            <a:ext cx="11950700" cy="6124733"/>
          </a:xfrm>
          <a:noFill/>
        </p:spPr>
      </p:pic>
      <p:sp>
        <p:nvSpPr>
          <p:cNvPr id="4" name="Date Placeholder 3" hidden="1">
            <a:extLst>
              <a:ext uri="{FF2B5EF4-FFF2-40B4-BE49-F238E27FC236}">
                <a16:creationId xmlns:a16="http://schemas.microsoft.com/office/drawing/2014/main" id="{7F3CF803-90E1-741E-E588-065E30DDFB77}"/>
              </a:ext>
            </a:extLst>
          </p:cNvPr>
          <p:cNvSpPr>
            <a:spLocks noGrp="1"/>
          </p:cNvSpPr>
          <p:nvPr>
            <p:ph type="dt" sz="half" idx="10"/>
          </p:nvPr>
        </p:nvSpPr>
        <p:spPr/>
        <p:txBody>
          <a:bodyPr/>
          <a:lstStyle/>
          <a:p>
            <a:pPr>
              <a:spcAft>
                <a:spcPts val="600"/>
              </a:spcAft>
            </a:pPr>
            <a:r>
              <a:rPr lang="en-US"/>
              <a:t>October 12. 2023</a:t>
            </a:r>
          </a:p>
        </p:txBody>
      </p:sp>
      <p:sp>
        <p:nvSpPr>
          <p:cNvPr id="5" name="Footer Placeholder 4">
            <a:extLst>
              <a:ext uri="{FF2B5EF4-FFF2-40B4-BE49-F238E27FC236}">
                <a16:creationId xmlns:a16="http://schemas.microsoft.com/office/drawing/2014/main" id="{8D9A9E35-EA79-9F95-3AD4-08DA42834EE0}"/>
              </a:ext>
            </a:extLst>
          </p:cNvPr>
          <p:cNvSpPr>
            <a:spLocks noGrp="1"/>
          </p:cNvSpPr>
          <p:nvPr>
            <p:ph type="ftr" sz="quarter" idx="11"/>
          </p:nvPr>
        </p:nvSpPr>
        <p:spPr/>
        <p:txBody>
          <a:bodyPr/>
          <a:lstStyle/>
          <a:p>
            <a:pPr>
              <a:spcAft>
                <a:spcPts val="600"/>
              </a:spcAft>
            </a:pPr>
            <a:r>
              <a:rPr lang="en-US"/>
              <a:t>OHIO University Regional Campuses</a:t>
            </a:r>
          </a:p>
        </p:txBody>
      </p:sp>
      <p:sp>
        <p:nvSpPr>
          <p:cNvPr id="10" name="TextBox 9">
            <a:extLst>
              <a:ext uri="{FF2B5EF4-FFF2-40B4-BE49-F238E27FC236}">
                <a16:creationId xmlns:a16="http://schemas.microsoft.com/office/drawing/2014/main" id="{40C04F68-E127-1906-3FA7-0C1908B35149}"/>
              </a:ext>
            </a:extLst>
          </p:cNvPr>
          <p:cNvSpPr txBox="1"/>
          <p:nvPr/>
        </p:nvSpPr>
        <p:spPr>
          <a:xfrm>
            <a:off x="3131270" y="178782"/>
            <a:ext cx="5929460" cy="523220"/>
          </a:xfrm>
          <a:prstGeom prst="rect">
            <a:avLst/>
          </a:prstGeom>
          <a:noFill/>
        </p:spPr>
        <p:txBody>
          <a:bodyPr wrap="square" rtlCol="0">
            <a:spAutoFit/>
          </a:bodyPr>
          <a:lstStyle/>
          <a:p>
            <a:pPr algn="ctr"/>
            <a:r>
              <a:rPr lang="en-US" sz="2800" b="1">
                <a:solidFill>
                  <a:schemeClr val="bg1"/>
                </a:solidFill>
              </a:rPr>
              <a:t>Assessment Course</a:t>
            </a:r>
          </a:p>
        </p:txBody>
      </p:sp>
    </p:spTree>
    <p:extLst>
      <p:ext uri="{BB962C8B-B14F-4D97-AF65-F5344CB8AC3E}">
        <p14:creationId xmlns:p14="http://schemas.microsoft.com/office/powerpoint/2010/main" val="1077497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15D13CE-B4BE-B5D9-FC60-BD6D69FC4B80}"/>
              </a:ext>
            </a:extLst>
          </p:cNvPr>
          <p:cNvPicPr>
            <a:picLocks noGrp="1" noChangeAspect="1"/>
          </p:cNvPicPr>
          <p:nvPr>
            <p:ph idx="1"/>
          </p:nvPr>
        </p:nvPicPr>
        <p:blipFill>
          <a:blip r:embed="rId2"/>
          <a:stretch>
            <a:fillRect/>
          </a:stretch>
        </p:blipFill>
        <p:spPr>
          <a:xfrm>
            <a:off x="251238" y="68263"/>
            <a:ext cx="11689524" cy="6721475"/>
          </a:xfrm>
          <a:noFill/>
        </p:spPr>
      </p:pic>
      <p:sp>
        <p:nvSpPr>
          <p:cNvPr id="4" name="Date Placeholder 3" hidden="1">
            <a:extLst>
              <a:ext uri="{FF2B5EF4-FFF2-40B4-BE49-F238E27FC236}">
                <a16:creationId xmlns:a16="http://schemas.microsoft.com/office/drawing/2014/main" id="{6623FA6A-A51C-0AB4-A7BA-EAC44C95F75D}"/>
              </a:ext>
            </a:extLst>
          </p:cNvPr>
          <p:cNvSpPr>
            <a:spLocks noGrp="1"/>
          </p:cNvSpPr>
          <p:nvPr>
            <p:ph type="dt" sz="half" idx="10"/>
          </p:nvPr>
        </p:nvSpPr>
        <p:spPr/>
        <p:txBody>
          <a:bodyPr/>
          <a:lstStyle/>
          <a:p>
            <a:pPr>
              <a:spcAft>
                <a:spcPts val="600"/>
              </a:spcAft>
            </a:pPr>
            <a:r>
              <a:rPr lang="en-US"/>
              <a:t>October 12. 2023</a:t>
            </a:r>
          </a:p>
        </p:txBody>
      </p:sp>
      <p:sp>
        <p:nvSpPr>
          <p:cNvPr id="5" name="Footer Placeholder 4">
            <a:extLst>
              <a:ext uri="{FF2B5EF4-FFF2-40B4-BE49-F238E27FC236}">
                <a16:creationId xmlns:a16="http://schemas.microsoft.com/office/drawing/2014/main" id="{E872A6A1-21DE-0738-0F9E-9415812B4DEA}"/>
              </a:ext>
            </a:extLst>
          </p:cNvPr>
          <p:cNvSpPr>
            <a:spLocks noGrp="1"/>
          </p:cNvSpPr>
          <p:nvPr>
            <p:ph type="ftr" sz="quarter" idx="11"/>
          </p:nvPr>
        </p:nvSpPr>
        <p:spPr/>
        <p:txBody>
          <a:bodyPr/>
          <a:lstStyle/>
          <a:p>
            <a:pPr>
              <a:spcAft>
                <a:spcPts val="600"/>
              </a:spcAft>
            </a:pPr>
            <a:r>
              <a:rPr lang="en-US"/>
              <a:t>OHIO University Regional Campuses</a:t>
            </a:r>
          </a:p>
        </p:txBody>
      </p:sp>
    </p:spTree>
    <p:extLst>
      <p:ext uri="{BB962C8B-B14F-4D97-AF65-F5344CB8AC3E}">
        <p14:creationId xmlns:p14="http://schemas.microsoft.com/office/powerpoint/2010/main" val="698216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30840D-860C-8043-02C6-FCA8D076655F}"/>
              </a:ext>
            </a:extLst>
          </p:cNvPr>
          <p:cNvSpPr>
            <a:spLocks noGrp="1"/>
          </p:cNvSpPr>
          <p:nvPr>
            <p:ph idx="1"/>
          </p:nvPr>
        </p:nvSpPr>
        <p:spPr/>
        <p:txBody>
          <a:bodyPr/>
          <a:lstStyle/>
          <a:p>
            <a:r>
              <a:rPr lang="en-US"/>
              <a:t>Read your case study with your group</a:t>
            </a:r>
          </a:p>
          <a:p>
            <a:r>
              <a:rPr lang="en-US"/>
              <a:t>Be ready to share what the class in the example is doing</a:t>
            </a:r>
          </a:p>
          <a:p>
            <a:r>
              <a:rPr lang="en-US"/>
              <a:t>Describe the  Science and Engineering Practices (SEP), Crosscutting Concepts (CCC), and Disciplinary Core Ideas (DCI) that are woven throughout.</a:t>
            </a:r>
          </a:p>
          <a:p>
            <a:r>
              <a:rPr lang="en-US"/>
              <a:t>Why would these strategies support your student?</a:t>
            </a:r>
          </a:p>
          <a:p>
            <a:r>
              <a:rPr lang="en-US"/>
              <a:t>How could you incorporate these strategies into your classroom?</a:t>
            </a:r>
          </a:p>
          <a:p>
            <a:r>
              <a:rPr lang="en-US"/>
              <a:t>What are the big takeaways?</a:t>
            </a:r>
          </a:p>
          <a:p>
            <a:endParaRPr lang="en-US"/>
          </a:p>
        </p:txBody>
      </p:sp>
      <p:sp>
        <p:nvSpPr>
          <p:cNvPr id="3" name="Title 2">
            <a:extLst>
              <a:ext uri="{FF2B5EF4-FFF2-40B4-BE49-F238E27FC236}">
                <a16:creationId xmlns:a16="http://schemas.microsoft.com/office/drawing/2014/main" id="{58B635B2-6F73-92D9-32EE-B6791BE109FB}"/>
              </a:ext>
            </a:extLst>
          </p:cNvPr>
          <p:cNvSpPr>
            <a:spLocks noGrp="1"/>
          </p:cNvSpPr>
          <p:nvPr>
            <p:ph type="title"/>
          </p:nvPr>
        </p:nvSpPr>
        <p:spPr/>
        <p:txBody>
          <a:bodyPr/>
          <a:lstStyle/>
          <a:p>
            <a:r>
              <a:rPr lang="en-US"/>
              <a:t>Case Study Directions</a:t>
            </a:r>
          </a:p>
        </p:txBody>
      </p:sp>
      <p:sp>
        <p:nvSpPr>
          <p:cNvPr id="4" name="Date Placeholder 3">
            <a:extLst>
              <a:ext uri="{FF2B5EF4-FFF2-40B4-BE49-F238E27FC236}">
                <a16:creationId xmlns:a16="http://schemas.microsoft.com/office/drawing/2014/main" id="{21CC9924-698A-70F5-2C54-CDB297585FA2}"/>
              </a:ext>
            </a:extLst>
          </p:cNvPr>
          <p:cNvSpPr>
            <a:spLocks noGrp="1"/>
          </p:cNvSpPr>
          <p:nvPr>
            <p:ph type="dt" sz="half" idx="10"/>
          </p:nvPr>
        </p:nvSpPr>
        <p:spPr/>
        <p:txBody>
          <a:bodyPr/>
          <a:lstStyle/>
          <a:p>
            <a:r>
              <a:rPr lang="en-US"/>
              <a:t>October 12. 2023</a:t>
            </a:r>
          </a:p>
        </p:txBody>
      </p:sp>
      <p:sp>
        <p:nvSpPr>
          <p:cNvPr id="5" name="Footer Placeholder 4">
            <a:extLst>
              <a:ext uri="{FF2B5EF4-FFF2-40B4-BE49-F238E27FC236}">
                <a16:creationId xmlns:a16="http://schemas.microsoft.com/office/drawing/2014/main" id="{6E3B0EF4-848D-05AD-1497-722D6A8B22CC}"/>
              </a:ext>
            </a:extLst>
          </p:cNvPr>
          <p:cNvSpPr>
            <a:spLocks noGrp="1"/>
          </p:cNvSpPr>
          <p:nvPr>
            <p:ph type="ftr" sz="quarter" idx="11"/>
          </p:nvPr>
        </p:nvSpPr>
        <p:spPr/>
        <p:txBody>
          <a:bodyPr/>
          <a:lstStyle/>
          <a:p>
            <a:r>
              <a:rPr lang="en-US"/>
              <a:t>OHIO University Regional Campuses</a:t>
            </a:r>
          </a:p>
        </p:txBody>
      </p:sp>
    </p:spTree>
    <p:extLst>
      <p:ext uri="{BB962C8B-B14F-4D97-AF65-F5344CB8AC3E}">
        <p14:creationId xmlns:p14="http://schemas.microsoft.com/office/powerpoint/2010/main" val="3478987420"/>
      </p:ext>
    </p:extLst>
  </p:cSld>
  <p:clrMapOvr>
    <a:masterClrMapping/>
  </p:clrMapOvr>
</p:sld>
</file>

<file path=ppt/theme/theme1.xml><?xml version="1.0" encoding="utf-8"?>
<a:theme xmlns:a="http://schemas.openxmlformats.org/drawingml/2006/main" name="Forever OHIO - Dark">
  <a:themeElements>
    <a:clrScheme name="Forever OHIO Dark">
      <a:dk1>
        <a:srgbClr val="114734"/>
      </a:dk1>
      <a:lt1>
        <a:srgbClr val="F8F6F0"/>
      </a:lt1>
      <a:dk2>
        <a:srgbClr val="006648"/>
      </a:dk2>
      <a:lt2>
        <a:srgbClr val="FFFCF4"/>
      </a:lt2>
      <a:accent1>
        <a:srgbClr val="00694D"/>
      </a:accent1>
      <a:accent2>
        <a:srgbClr val="FA4616"/>
      </a:accent2>
      <a:accent3>
        <a:srgbClr val="766E63"/>
      </a:accent3>
      <a:accent4>
        <a:srgbClr val="A98A00"/>
      </a:accent4>
      <a:accent5>
        <a:srgbClr val="B4E3D7"/>
      </a:accent5>
      <a:accent6>
        <a:srgbClr val="E6ECC2"/>
      </a:accent6>
      <a:hlink>
        <a:srgbClr val="99CE5F"/>
      </a:hlink>
      <a:folHlink>
        <a:srgbClr val="8AB958"/>
      </a:folHlink>
    </a:clrScheme>
    <a:fontScheme name="ForeverOHIO">
      <a:majorFont>
        <a:latin typeface="P22 Mackinac Pro Book"/>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hio_University_Powerpoint_Template" id="{96A2D130-C817-3A48-B073-5F38A56F9775}" vid="{E8E2D9A7-67EA-CE4B-BF5B-C4EC48EA6BC7}"/>
    </a:ext>
  </a:extLst>
</a:theme>
</file>

<file path=ppt/theme/theme2.xml><?xml version="1.0" encoding="utf-8"?>
<a:theme xmlns:a="http://schemas.openxmlformats.org/drawingml/2006/main" name="Forever OHIO - Light">
  <a:themeElements>
    <a:clrScheme name="Forever OHIO Dark">
      <a:dk1>
        <a:srgbClr val="114734"/>
      </a:dk1>
      <a:lt1>
        <a:srgbClr val="F8F6F0"/>
      </a:lt1>
      <a:dk2>
        <a:srgbClr val="006648"/>
      </a:dk2>
      <a:lt2>
        <a:srgbClr val="FFFCF4"/>
      </a:lt2>
      <a:accent1>
        <a:srgbClr val="00694D"/>
      </a:accent1>
      <a:accent2>
        <a:srgbClr val="FA4616"/>
      </a:accent2>
      <a:accent3>
        <a:srgbClr val="766E63"/>
      </a:accent3>
      <a:accent4>
        <a:srgbClr val="A98A00"/>
      </a:accent4>
      <a:accent5>
        <a:srgbClr val="B4E3D7"/>
      </a:accent5>
      <a:accent6>
        <a:srgbClr val="E6ECC2"/>
      </a:accent6>
      <a:hlink>
        <a:srgbClr val="99CE5F"/>
      </a:hlink>
      <a:folHlink>
        <a:srgbClr val="8AB958"/>
      </a:folHlink>
    </a:clrScheme>
    <a:fontScheme name="ForeverOHIO">
      <a:majorFont>
        <a:latin typeface="P22 Mackinac Pro Book"/>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hio_University_Powerpoint_Template" id="{96A2D130-C817-3A48-B073-5F38A56F9775}" vid="{DADA01F0-A89A-CD4F-A6F8-B5B34E2DC3D8}"/>
    </a:ext>
  </a:extLst>
</a:theme>
</file>

<file path=ppt/theme/theme3.xml><?xml version="1.0" encoding="utf-8"?>
<a:theme xmlns:a="http://schemas.openxmlformats.org/drawingml/2006/main" name="Cutler Dark">
  <a:themeElements>
    <a:clrScheme name="Forever OHIO Dark">
      <a:dk1>
        <a:srgbClr val="114734"/>
      </a:dk1>
      <a:lt1>
        <a:srgbClr val="F8F6F0"/>
      </a:lt1>
      <a:dk2>
        <a:srgbClr val="006648"/>
      </a:dk2>
      <a:lt2>
        <a:srgbClr val="FFFCF4"/>
      </a:lt2>
      <a:accent1>
        <a:srgbClr val="00694D"/>
      </a:accent1>
      <a:accent2>
        <a:srgbClr val="FA4616"/>
      </a:accent2>
      <a:accent3>
        <a:srgbClr val="766E63"/>
      </a:accent3>
      <a:accent4>
        <a:srgbClr val="A98A00"/>
      </a:accent4>
      <a:accent5>
        <a:srgbClr val="B4E3D7"/>
      </a:accent5>
      <a:accent6>
        <a:srgbClr val="E6ECC2"/>
      </a:accent6>
      <a:hlink>
        <a:srgbClr val="99CE5F"/>
      </a:hlink>
      <a:folHlink>
        <a:srgbClr val="8AB958"/>
      </a:folHlink>
    </a:clrScheme>
    <a:fontScheme name="ForeverOHIO">
      <a:majorFont>
        <a:latin typeface="P22 Mackinac Pro Book"/>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hio_University_Powerpoint_Template" id="{96A2D130-C817-3A48-B073-5F38A56F9775}" vid="{E8E2D9A7-67EA-CE4B-BF5B-C4EC48EA6BC7}"/>
    </a:ext>
  </a:extLst>
</a:theme>
</file>

<file path=ppt/theme/theme4.xml><?xml version="1.0" encoding="utf-8"?>
<a:theme xmlns:a="http://schemas.openxmlformats.org/drawingml/2006/main" name="Cutler Light">
  <a:themeElements>
    <a:clrScheme name="Forever OHIO Dark">
      <a:dk1>
        <a:srgbClr val="114734"/>
      </a:dk1>
      <a:lt1>
        <a:srgbClr val="F8F6F0"/>
      </a:lt1>
      <a:dk2>
        <a:srgbClr val="006648"/>
      </a:dk2>
      <a:lt2>
        <a:srgbClr val="FFFCF4"/>
      </a:lt2>
      <a:accent1>
        <a:srgbClr val="00694D"/>
      </a:accent1>
      <a:accent2>
        <a:srgbClr val="FA4616"/>
      </a:accent2>
      <a:accent3>
        <a:srgbClr val="766E63"/>
      </a:accent3>
      <a:accent4>
        <a:srgbClr val="A98A00"/>
      </a:accent4>
      <a:accent5>
        <a:srgbClr val="B4E3D7"/>
      </a:accent5>
      <a:accent6>
        <a:srgbClr val="E6ECC2"/>
      </a:accent6>
      <a:hlink>
        <a:srgbClr val="99CE5F"/>
      </a:hlink>
      <a:folHlink>
        <a:srgbClr val="8AB958"/>
      </a:folHlink>
    </a:clrScheme>
    <a:fontScheme name="ForeverOHIO">
      <a:majorFont>
        <a:latin typeface="P22 Mackinac Pro Book"/>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hio_University_Powerpoint_Template" id="{96A2D130-C817-3A48-B073-5F38A56F9775}" vid="{08172613-8834-5B4A-8532-6F9723108CE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528302D91E1042A2787C8087A23928" ma:contentTypeVersion="2" ma:contentTypeDescription="Create a new document." ma:contentTypeScope="" ma:versionID="1bc3453157f5248ef394415bdd34e7ba">
  <xsd:schema xmlns:xsd="http://www.w3.org/2001/XMLSchema" xmlns:xs="http://www.w3.org/2001/XMLSchema" xmlns:p="http://schemas.microsoft.com/office/2006/metadata/properties" xmlns:ns2="d22edd1e-0214-4897-b854-9234fbe73a61" targetNamespace="http://schemas.microsoft.com/office/2006/metadata/properties" ma:root="true" ma:fieldsID="4c15346c65038b6e0eef184534d2a456" ns2:_="">
    <xsd:import namespace="d22edd1e-0214-4897-b854-9234fbe73a6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2edd1e-0214-4897-b854-9234fbe73a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7DA566-1CB3-4DDD-B396-34981ACF5B81}">
  <ds:schemaRefs>
    <ds:schemaRef ds:uri="d22edd1e-0214-4897-b854-9234fbe73a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7D5BEC5-7293-436C-858B-75E6BF322848}">
  <ds:schemaRefs>
    <ds:schemaRef ds:uri="http://schemas.microsoft.com/sharepoint/v3/contenttype/forms"/>
  </ds:schemaRefs>
</ds:datastoreItem>
</file>

<file path=customXml/itemProps3.xml><?xml version="1.0" encoding="utf-8"?>
<ds:datastoreItem xmlns:ds="http://schemas.openxmlformats.org/officeDocument/2006/customXml" ds:itemID="{6CE099C3-F8B3-4B49-87CB-DF1D1A7E7ECB}">
  <ds:schemaRefs>
    <ds:schemaRef ds:uri="d22edd1e-0214-4897-b854-9234fbe73a6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39</Slides>
  <Notes>1</Notes>
  <HiddenSlides>0</HiddenSlides>
  <ScaleCrop>false</ScaleCrop>
  <HeadingPairs>
    <vt:vector size="4" baseType="variant">
      <vt:variant>
        <vt:lpstr>Theme</vt:lpstr>
      </vt:variant>
      <vt:variant>
        <vt:i4>4</vt:i4>
      </vt:variant>
      <vt:variant>
        <vt:lpstr>Slide Titles</vt:lpstr>
      </vt:variant>
      <vt:variant>
        <vt:i4>39</vt:i4>
      </vt:variant>
    </vt:vector>
  </HeadingPairs>
  <TitlesOfParts>
    <vt:vector size="43" baseType="lpstr">
      <vt:lpstr>Forever OHIO - Dark</vt:lpstr>
      <vt:lpstr>Forever OHIO - Light</vt:lpstr>
      <vt:lpstr>Cutler Dark</vt:lpstr>
      <vt:lpstr>Cutler Light</vt:lpstr>
      <vt:lpstr>Teaching with AI Enhancing Course Content and Supporting Preservice Teachers Responsible Implementation</vt:lpstr>
      <vt:lpstr>PowerPoint Presentation</vt:lpstr>
      <vt:lpstr>Outcomes</vt:lpstr>
      <vt:lpstr>PowerPoint Presentation</vt:lpstr>
      <vt:lpstr>Professor Uses</vt:lpstr>
      <vt:lpstr>Create classroom materials</vt:lpstr>
      <vt:lpstr>PowerPoint Presentation</vt:lpstr>
      <vt:lpstr>PowerPoint Presentation</vt:lpstr>
      <vt:lpstr>Case Study Directions</vt:lpstr>
      <vt:lpstr>Students analyzed these profiles, identified the stage of word reading development, and the next steps in instruction.</vt:lpstr>
      <vt:lpstr>To create formative assessments </vt:lpstr>
      <vt:lpstr>Creating Formative and Summative Assessments</vt:lpstr>
      <vt:lpstr>PowerPoint Presentation</vt:lpstr>
      <vt:lpstr>To write drafts and content</vt:lpstr>
      <vt:lpstr>What are tedious assignments that you create as a professor that AI could support?</vt:lpstr>
      <vt:lpstr>Student Use</vt:lpstr>
      <vt:lpstr>To help with writing lesson plans and creating assessments</vt:lpstr>
      <vt:lpstr>Candidate reflections on AI use in lesson planning after first attempt</vt:lpstr>
      <vt:lpstr>PowerPoint Presentation</vt:lpstr>
      <vt:lpstr>PowerPoint Presentation</vt:lpstr>
      <vt:lpstr>PowerPoint Presentation</vt:lpstr>
      <vt:lpstr>PowerPoint Presentation</vt:lpstr>
      <vt:lpstr>Differentiating Lessons for Specific Disabilities</vt:lpstr>
      <vt:lpstr>Supporting Student Use</vt:lpstr>
      <vt:lpstr>Dealing with AI in our assignments</vt:lpstr>
      <vt:lpstr>Sample of candidate using AI inappropriately</vt:lpstr>
      <vt:lpstr>AI Policy</vt:lpstr>
      <vt:lpstr>Sample AI quotation</vt:lpstr>
      <vt:lpstr>Sample AI Statement for an Assignment</vt:lpstr>
      <vt:lpstr>PowerPoint Presentation</vt:lpstr>
      <vt:lpstr>AI Risks and Limitations</vt:lpstr>
      <vt:lpstr>AI Hallucinations</vt:lpstr>
      <vt:lpstr>AI Bias</vt:lpstr>
      <vt:lpstr>AI Ethics</vt:lpstr>
      <vt:lpstr>How does this change our teaching?</vt:lpstr>
      <vt:lpstr>PowerPoint Presentation</vt:lpstr>
      <vt:lpstr>Resources to check out</vt:lpstr>
      <vt:lpstr>Contact Us</vt:lpstr>
      <vt:lpstr>AI Risks and Limitations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Harden, Aaron</dc:creator>
  <cp:revision>1</cp:revision>
  <dcterms:created xsi:type="dcterms:W3CDTF">2021-05-05T16:47:15Z</dcterms:created>
  <dcterms:modified xsi:type="dcterms:W3CDTF">2023-10-12T13:01:02Z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0x01010077528302D91E1042A2787C8087A23928</vt:lpwstr>
  </property>
</Properties>
</file>